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handoutMasterIdLst>
    <p:handoutMasterId r:id="rId101"/>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710" r:id="rId23"/>
    <p:sldId id="970" r:id="rId24"/>
    <p:sldId id="971" r:id="rId25"/>
    <p:sldId id="972" r:id="rId26"/>
    <p:sldId id="739" r:id="rId27"/>
    <p:sldId id="738" r:id="rId28"/>
    <p:sldId id="734" r:id="rId29"/>
    <p:sldId id="876" r:id="rId30"/>
    <p:sldId id="675" r:id="rId31"/>
    <p:sldId id="676" r:id="rId32"/>
    <p:sldId id="677" r:id="rId33"/>
    <p:sldId id="678" r:id="rId34"/>
    <p:sldId id="674" r:id="rId35"/>
    <p:sldId id="679" r:id="rId36"/>
    <p:sldId id="877" r:id="rId37"/>
    <p:sldId id="1052" r:id="rId38"/>
    <p:sldId id="1044" r:id="rId39"/>
    <p:sldId id="1053" r:id="rId40"/>
    <p:sldId id="1045" r:id="rId41"/>
    <p:sldId id="1046" r:id="rId42"/>
    <p:sldId id="878" r:id="rId43"/>
    <p:sldId id="973" r:id="rId44"/>
    <p:sldId id="997" r:id="rId45"/>
    <p:sldId id="1020" r:id="rId46"/>
    <p:sldId id="1022" r:id="rId47"/>
    <p:sldId id="1070" r:id="rId48"/>
    <p:sldId id="1026" r:id="rId49"/>
    <p:sldId id="1019" r:id="rId50"/>
    <p:sldId id="1028" r:id="rId51"/>
    <p:sldId id="1029" r:id="rId52"/>
    <p:sldId id="1025" r:id="rId53"/>
    <p:sldId id="1069" r:id="rId54"/>
    <p:sldId id="1021" r:id="rId55"/>
    <p:sldId id="1027" r:id="rId56"/>
    <p:sldId id="1047" r:id="rId57"/>
    <p:sldId id="1048" r:id="rId58"/>
    <p:sldId id="1043" r:id="rId59"/>
    <p:sldId id="328" r:id="rId60"/>
    <p:sldId id="1033" r:id="rId61"/>
    <p:sldId id="286" r:id="rId62"/>
    <p:sldId id="782" r:id="rId63"/>
    <p:sldId id="1032" r:id="rId64"/>
    <p:sldId id="1036" r:id="rId65"/>
    <p:sldId id="1038" r:id="rId66"/>
    <p:sldId id="1066" r:id="rId67"/>
    <p:sldId id="985" r:id="rId68"/>
    <p:sldId id="1035" r:id="rId69"/>
    <p:sldId id="1055" r:id="rId70"/>
    <p:sldId id="1054" r:id="rId71"/>
    <p:sldId id="1057" r:id="rId72"/>
    <p:sldId id="1071" r:id="rId73"/>
    <p:sldId id="1075" r:id="rId74"/>
    <p:sldId id="1072" r:id="rId75"/>
    <p:sldId id="1058" r:id="rId76"/>
    <p:sldId id="1073" r:id="rId77"/>
    <p:sldId id="1062" r:id="rId78"/>
    <p:sldId id="1041" r:id="rId79"/>
    <p:sldId id="1042" r:id="rId80"/>
    <p:sldId id="1049" r:id="rId81"/>
    <p:sldId id="1050" r:id="rId82"/>
    <p:sldId id="1051" r:id="rId83"/>
    <p:sldId id="1063" r:id="rId84"/>
    <p:sldId id="1040" r:id="rId85"/>
    <p:sldId id="1074" r:id="rId86"/>
    <p:sldId id="1031" r:id="rId87"/>
    <p:sldId id="268" r:id="rId88"/>
    <p:sldId id="974" r:id="rId89"/>
    <p:sldId id="269" r:id="rId90"/>
    <p:sldId id="1077" r:id="rId91"/>
    <p:sldId id="1078" r:id="rId92"/>
    <p:sldId id="1079" r:id="rId93"/>
    <p:sldId id="1080" r:id="rId94"/>
    <p:sldId id="1065" r:id="rId95"/>
    <p:sldId id="1059" r:id="rId96"/>
    <p:sldId id="1076" r:id="rId97"/>
    <p:sldId id="1061" r:id="rId98"/>
    <p:sldId id="1064"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113"/>
    <p:restoredTop sz="94775"/>
  </p:normalViewPr>
  <p:slideViewPr>
    <p:cSldViewPr snapToGrid="0" snapToObjects="1">
      <p:cViewPr varScale="1">
        <p:scale>
          <a:sx n="101" d="100"/>
          <a:sy n="101" d="100"/>
        </p:scale>
        <p:origin x="544" y="19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2/3/22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0485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1340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16380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76</a:t>
            </a:fld>
            <a:endParaRPr lang="en-US"/>
          </a:p>
        </p:txBody>
      </p:sp>
    </p:spTree>
    <p:extLst>
      <p:ext uri="{BB962C8B-B14F-4D97-AF65-F5344CB8AC3E}">
        <p14:creationId xmlns:p14="http://schemas.microsoft.com/office/powerpoint/2010/main" val="2657821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78</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79</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80</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81</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82</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917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85</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61077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2840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892114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488140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9742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1619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13393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68699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2/3/22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2/3/22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2/3/22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2/3/22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2/3/22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2/3/22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2/3/22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2/3/22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2/3/22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2/3/22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2/3/22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2/3/22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1.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jpeg"/><Relationship Id="rId7"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2.png"/><Relationship Id="rId4" Type="http://schemas.openxmlformats.org/officeDocument/2006/relationships/image" Target="../media/image18.png"/><Relationship Id="rId9" Type="http://schemas.openxmlformats.org/officeDocument/2006/relationships/image" Target="../media/image2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2.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6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118.png"/></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9.png"/></Relationships>
</file>

<file path=ppt/slides/_rels/slide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7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8.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84.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101.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85.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5.gif"/><Relationship Id="rId4" Type="http://schemas.openxmlformats.org/officeDocument/2006/relationships/image" Target="../media/image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59.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9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5.png"/><Relationship Id="rId5" Type="http://schemas.openxmlformats.org/officeDocument/2006/relationships/image" Target="../media/image58.png"/><Relationship Id="rId10" Type="http://schemas.openxmlformats.org/officeDocument/2006/relationships/image" Target="../media/image64.png"/><Relationship Id="rId4" Type="http://schemas.openxmlformats.org/officeDocument/2006/relationships/image" Target="../media/image57.png"/><Relationship Id="rId9" Type="http://schemas.openxmlformats.org/officeDocument/2006/relationships/image" Target="../media/image63.png"/></Relationships>
</file>

<file path=ppt/slides/_rels/slide9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41.gif"/><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40.jpe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42.jpeg"/></Relationships>
</file>

<file path=ppt/slides/_rels/slide9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18" Type="http://schemas.openxmlformats.org/officeDocument/2006/relationships/image" Target="../media/image74.png"/><Relationship Id="rId3" Type="http://schemas.openxmlformats.org/officeDocument/2006/relationships/image" Target="../media/image100.png"/><Relationship Id="rId21" Type="http://schemas.openxmlformats.org/officeDocument/2006/relationships/image" Target="../media/image39.png"/><Relationship Id="rId7" Type="http://schemas.openxmlformats.org/officeDocument/2006/relationships/image" Target="../media/image104.png"/><Relationship Id="rId12" Type="http://schemas.openxmlformats.org/officeDocument/2006/relationships/image" Target="../media/image331.png"/><Relationship Id="rId17" Type="http://schemas.openxmlformats.org/officeDocument/2006/relationships/image" Target="../media/image115.png"/><Relationship Id="rId25" Type="http://schemas.openxmlformats.org/officeDocument/2006/relationships/image" Target="../media/image166.png"/><Relationship Id="rId2" Type="http://schemas.openxmlformats.org/officeDocument/2006/relationships/notesSlide" Target="../notesSlides/notesSlide62.xml"/><Relationship Id="rId16" Type="http://schemas.openxmlformats.org/officeDocument/2006/relationships/image" Target="../media/image114.png"/><Relationship Id="rId20"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341.png"/><Relationship Id="rId24" Type="http://schemas.openxmlformats.org/officeDocument/2006/relationships/image" Target="../media/image421.png"/><Relationship Id="rId5" Type="http://schemas.openxmlformats.org/officeDocument/2006/relationships/image" Target="../media/image102.png"/><Relationship Id="rId15" Type="http://schemas.openxmlformats.org/officeDocument/2006/relationships/image" Target="../media/image113.png"/><Relationship Id="rId23" Type="http://schemas.openxmlformats.org/officeDocument/2006/relationships/image" Target="../media/image410.png"/><Relationship Id="rId10" Type="http://schemas.openxmlformats.org/officeDocument/2006/relationships/image" Target="../media/image107.png"/><Relationship Id="rId19" Type="http://schemas.openxmlformats.org/officeDocument/2006/relationships/image" Target="../media/image36.png"/><Relationship Id="rId4" Type="http://schemas.openxmlformats.org/officeDocument/2006/relationships/image" Target="../media/image282.png"/><Relationship Id="rId9" Type="http://schemas.openxmlformats.org/officeDocument/2006/relationships/image" Target="../media/image106.png"/><Relationship Id="rId14" Type="http://schemas.openxmlformats.org/officeDocument/2006/relationships/image" Target="../media/image112.png"/><Relationship Id="rId22" Type="http://schemas.openxmlformats.org/officeDocument/2006/relationships/image" Target="../media/image75.png"/></Relationships>
</file>

<file path=ppt/slides/_rels/slide95.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9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9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740.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Tree>
    <p:extLst>
      <p:ext uri="{BB962C8B-B14F-4D97-AF65-F5344CB8AC3E}">
        <p14:creationId xmlns:p14="http://schemas.microsoft.com/office/powerpoint/2010/main" val="424359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Tree>
    <p:extLst>
      <p:ext uri="{BB962C8B-B14F-4D97-AF65-F5344CB8AC3E}">
        <p14:creationId xmlns:p14="http://schemas.microsoft.com/office/powerpoint/2010/main" val="26259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395287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121666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371815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46454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237832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29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30</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31</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444889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4174206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59566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158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spTree>
    <p:extLst>
      <p:ext uri="{BB962C8B-B14F-4D97-AF65-F5344CB8AC3E}">
        <p14:creationId xmlns:p14="http://schemas.microsoft.com/office/powerpoint/2010/main" val="2754906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2058315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3706555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2809972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24893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877876138"/>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863882157"/>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671767683"/>
              </p:ext>
            </p:extLst>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843956450"/>
              </p:ext>
            </p:extLst>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753466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419558" y="2314172"/>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58</a:t>
            </a:fld>
            <a:endParaRPr lang="en-US"/>
          </a:p>
        </p:txBody>
      </p:sp>
    </p:spTree>
    <p:extLst>
      <p:ext uri="{BB962C8B-B14F-4D97-AF65-F5344CB8AC3E}">
        <p14:creationId xmlns:p14="http://schemas.microsoft.com/office/powerpoint/2010/main" val="2116665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190739" y="1510109"/>
                <a:ext cx="6917675" cy="4951064"/>
              </a:xfrm>
            </p:spPr>
            <p:txBody>
              <a:bodyPr>
                <a:normAutofit/>
              </a:bodyPr>
              <a:lstStyle/>
              <a:p>
                <a:r>
                  <a:rPr lang="en-US" sz="2000" dirty="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=(1+</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a:rPr lang="en-US" sz="2000" b="0" i="0"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endParaRPr lang="en-US" sz="2000" dirty="0"/>
              </a:p>
              <a:p>
                <a:r>
                  <a:rPr lang="en-US" sz="2000" dirty="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dirty="0"/>
              </a:p>
              <a:p>
                <a:r>
                  <a:rPr lang="en-US" sz="2000" dirty="0"/>
                  <a:t>Angle: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𝑡</m:t>
                            </m:r>
                            <m:r>
                              <a:rPr lang="en-US" sz="2000" i="1">
                                <a:latin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e>
                    </m:func>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𝑎𝑚</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[Like FM] </a:t>
                </a:r>
              </a:p>
              <a:p>
                <a:r>
                  <a:rPr lang="en-US" sz="2000" dirty="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dirty="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r>
                      <a:rPr lang="en-US" sz="2000" b="0" i="0" smtClean="0">
                        <a:latin typeface="Cambria Math" panose="02040503050406030204" pitchFamily="18" charset="0"/>
                      </a:rPr>
                      <m:t>.</m:t>
                    </m:r>
                  </m:oMath>
                </a14:m>
                <a:endParaRPr lang="en-US" sz="2000" dirty="0"/>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𝜖</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𝜇</m:t>
                            </m:r>
                          </m:den>
                        </m:f>
                      </m:e>
                    </m:nary>
                    <m:r>
                      <a:rPr lang="en-US" sz="2000" b="0" i="0" smtClean="0">
                        <a:latin typeface="Cambria Math" panose="02040503050406030204" pitchFamily="18" charset="0"/>
                      </a:rPr>
                      <m:t> </m:t>
                    </m:r>
                    <m:r>
                      <m:rPr>
                        <m:sty m:val="p"/>
                      </m:rPr>
                      <a:rPr lang="en-US" sz="2000" b="0" i="0" smtClean="0">
                        <a:latin typeface="Cambria Math" panose="02040503050406030204" pitchFamily="18" charset="0"/>
                      </a:rPr>
                      <m:t>dV</m:t>
                    </m:r>
                    <m:r>
                      <a:rPr lang="en-US" sz="2000" b="0" i="0" smtClean="0">
                        <a:latin typeface="Cambria Math" panose="02040503050406030204" pitchFamily="18" charset="0"/>
                      </a:rPr>
                      <m:t>+ </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𝑑𝐴</m:t>
                        </m:r>
                      </m:e>
                    </m:nary>
                  </m:oMath>
                </a14:m>
                <a:endParaRPr lang="en-US" sz="2000" dirty="0"/>
              </a:p>
              <a:p>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190739" y="1510109"/>
                <a:ext cx="6917675" cy="4951064"/>
              </a:xfrm>
              <a:blipFill>
                <a:blip r:embed="rId2"/>
                <a:stretch>
                  <a:fillRect l="-733"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59</a:t>
            </a:fld>
            <a:endParaRPr lang="en-US"/>
          </a:p>
        </p:txBody>
      </p:sp>
    </p:spTree>
    <p:extLst>
      <p:ext uri="{BB962C8B-B14F-4D97-AF65-F5344CB8AC3E}">
        <p14:creationId xmlns:p14="http://schemas.microsoft.com/office/powerpoint/2010/main" val="3127557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60</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215187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1309392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29309933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68</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69</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70</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71</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387772" y="1004035"/>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1337204" y="4157938"/>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1337204" y="4157938"/>
                <a:ext cx="5776842" cy="2516553"/>
              </a:xfrm>
              <a:prstGeom prst="rect">
                <a:avLst/>
              </a:prstGeom>
              <a:blipFill>
                <a:blip r:embed="rId3"/>
                <a:stretch>
                  <a:fillRect l="-65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7886902" y="1949354"/>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8" name="Group 7">
            <a:extLst>
              <a:ext uri="{FF2B5EF4-FFF2-40B4-BE49-F238E27FC236}">
                <a16:creationId xmlns:a16="http://schemas.microsoft.com/office/drawing/2014/main" id="{D1B4CEF0-E333-8944-A99D-8DD0787687E9}"/>
              </a:ext>
            </a:extLst>
          </p:cNvPr>
          <p:cNvGrpSpPr/>
          <p:nvPr/>
        </p:nvGrpSpPr>
        <p:grpSpPr>
          <a:xfrm>
            <a:off x="3811822" y="2554444"/>
            <a:ext cx="4048675" cy="1749111"/>
            <a:chOff x="4494867" y="1596124"/>
            <a:chExt cx="4048675" cy="1749111"/>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6346682" y="197363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6600625" y="129254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6315291" y="211070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6342560" y="278286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959981" y="228395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4494867" y="241911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6012301" y="296979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7413482" y="265943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5576008" y="167201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8126554" y="258323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8081529" y="271443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5582486" y="167425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810258" y="227389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5506286" y="22920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5509281" y="221582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5504688" y="300020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5650664" y="2570864"/>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932513" y="296531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895091" y="296347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7618773" y="167201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7028398" y="167018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647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Oscillation conditions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514124" y="4018210"/>
                <a:ext cx="3897093" cy="1223546"/>
              </a:xfrm>
              <a:prstGeom prst="rect">
                <a:avLst/>
              </a:prstGeom>
              <a:noFill/>
            </p:spPr>
            <p:txBody>
              <a:bodyPr wrap="square" rtlCol="0">
                <a:noAutofit/>
              </a:bodyPr>
              <a:lstStyle/>
              <a:p>
                <a:pPr marL="285750" indent="-285750">
                  <a:buFont typeface="Arial" panose="020B0604020202020204" pitchFamily="34" charset="0"/>
                  <a:buChar char="•"/>
                </a:pPr>
                <a:r>
                  <a:rPr lang="en-US" dirty="0"/>
                  <a:t>Oscillation: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514124" y="4018210"/>
                <a:ext cx="3897093" cy="1223546"/>
              </a:xfrm>
              <a:prstGeom prst="rect">
                <a:avLst/>
              </a:prstGeom>
              <a:blipFill>
                <a:blip r:embed="rId3"/>
                <a:stretch>
                  <a:fillRect l="-974" t="-2062"/>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7907497C-586E-4F41-B45A-CD4880D146CB}"/>
              </a:ext>
            </a:extLst>
          </p:cNvPr>
          <p:cNvGrpSpPr/>
          <p:nvPr/>
        </p:nvGrpSpPr>
        <p:grpSpPr>
          <a:xfrm>
            <a:off x="632555" y="1361135"/>
            <a:ext cx="3240273" cy="1914799"/>
            <a:chOff x="724108" y="1872392"/>
            <a:chExt cx="3240273" cy="1914799"/>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1767521" y="187239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a:cxnSpLocks/>
            </p:cNvCxnSpPr>
            <p:nvPr/>
          </p:nvCxnSpPr>
          <p:spPr>
            <a:xfrm>
              <a:off x="1292253" y="2481992"/>
              <a:ext cx="4752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2834321" y="255819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1203875" y="3688877"/>
              <a:ext cx="6952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3261584" y="2563496"/>
              <a:ext cx="0" cy="10004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3547393" y="2481992"/>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3502368" y="261318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flipH="1">
              <a:off x="1203875" y="2558192"/>
              <a:ext cx="12192" cy="1130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B840C58E-1ADE-8240-9714-17B0B482AE42}"/>
                </a:ext>
              </a:extLst>
            </p:cNvPr>
            <p:cNvSpPr txBox="1"/>
            <p:nvPr/>
          </p:nvSpPr>
          <p:spPr>
            <a:xfrm>
              <a:off x="1995536" y="2340468"/>
              <a:ext cx="345328" cy="369332"/>
            </a:xfrm>
            <a:prstGeom prst="rect">
              <a:avLst/>
            </a:prstGeom>
            <a:noFill/>
          </p:spPr>
          <p:txBody>
            <a:bodyPr wrap="square" rtlCol="0">
              <a:spAutoFit/>
            </a:bodyPr>
            <a:lstStyle/>
            <a:p>
              <a:r>
                <a:rPr lang="en-US" dirty="0"/>
                <a:t>A</a:t>
              </a:r>
            </a:p>
          </p:txBody>
        </p:sp>
        <p:sp>
          <p:nvSpPr>
            <p:cNvPr id="5" name="Rectangle 4">
              <a:extLst>
                <a:ext uri="{FF2B5EF4-FFF2-40B4-BE49-F238E27FC236}">
                  <a16:creationId xmlns:a16="http://schemas.microsoft.com/office/drawing/2014/main" id="{D2B7A23D-616C-894F-B883-D0A8058BD8C4}"/>
                </a:ext>
              </a:extLst>
            </p:cNvPr>
            <p:cNvSpPr/>
            <p:nvPr/>
          </p:nvSpPr>
          <p:spPr>
            <a:xfrm>
              <a:off x="1911349" y="3340608"/>
              <a:ext cx="953771" cy="44658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8B8B5218-90C0-524A-A2A5-EEAC5B0DCB65}"/>
                </a:ext>
              </a:extLst>
            </p:cNvPr>
            <p:cNvSpPr txBox="1"/>
            <p:nvPr/>
          </p:nvSpPr>
          <p:spPr>
            <a:xfrm>
              <a:off x="2208896" y="3346308"/>
              <a:ext cx="345328"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1D5C99-41AF-684A-B866-3D43D3E3015F}"/>
                    </a:ext>
                  </a:extLst>
                </p:cNvPr>
                <p:cNvSpPr txBox="1"/>
                <p:nvPr/>
              </p:nvSpPr>
              <p:spPr>
                <a:xfrm>
                  <a:off x="953939" y="2285134"/>
                  <a:ext cx="4998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501D5C99-41AF-684A-B866-3D43D3E3015F}"/>
                    </a:ext>
                  </a:extLst>
                </p:cNvPr>
                <p:cNvSpPr txBox="1">
                  <a:spLocks noRot="1" noChangeAspect="1" noMove="1" noResize="1" noEditPoints="1" noAdjustHandles="1" noChangeArrowheads="1" noChangeShapeType="1" noTextEdit="1"/>
                </p:cNvSpPr>
                <p:nvPr/>
              </p:nvSpPr>
              <p:spPr>
                <a:xfrm>
                  <a:off x="953939" y="2285134"/>
                  <a:ext cx="499872" cy="369332"/>
                </a:xfrm>
                <a:prstGeom prst="rect">
                  <a:avLst/>
                </a:prstGeom>
                <a:blipFill>
                  <a:blip r:embed="rId4"/>
                  <a:stretch>
                    <a:fillRect b="-3333"/>
                  </a:stretch>
                </a:blipFill>
              </p:spPr>
              <p:txBody>
                <a:bodyPr/>
                <a:lstStyle/>
                <a:p>
                  <a:r>
                    <a:rPr lang="en-US">
                      <a:noFill/>
                    </a:rPr>
                    <a:t> </a:t>
                  </a:r>
                </a:p>
              </p:txBody>
            </p:sp>
          </mc:Fallback>
        </mc:AlternateContent>
        <p:grpSp>
          <p:nvGrpSpPr>
            <p:cNvPr id="95" name="Group 220">
              <a:extLst>
                <a:ext uri="{FF2B5EF4-FFF2-40B4-BE49-F238E27FC236}">
                  <a16:creationId xmlns:a16="http://schemas.microsoft.com/office/drawing/2014/main" id="{97A21D20-0FFD-564F-958E-4E93AEEDC31B}"/>
                </a:ext>
              </a:extLst>
            </p:cNvPr>
            <p:cNvGrpSpPr>
              <a:grpSpLocks/>
            </p:cNvGrpSpPr>
            <p:nvPr/>
          </p:nvGrpSpPr>
          <p:grpSpPr bwMode="auto">
            <a:xfrm>
              <a:off x="724108" y="2486942"/>
              <a:ext cx="152400" cy="304800"/>
              <a:chOff x="3264" y="3072"/>
              <a:chExt cx="96" cy="192"/>
            </a:xfrm>
          </p:grpSpPr>
          <p:sp>
            <p:nvSpPr>
              <p:cNvPr id="122" name="Line 17">
                <a:extLst>
                  <a:ext uri="{FF2B5EF4-FFF2-40B4-BE49-F238E27FC236}">
                    <a16:creationId xmlns:a16="http://schemas.microsoft.com/office/drawing/2014/main" id="{14A38613-4D8F-6B43-B4F5-6590523231D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8">
                <a:extLst>
                  <a:ext uri="{FF2B5EF4-FFF2-40B4-BE49-F238E27FC236}">
                    <a16:creationId xmlns:a16="http://schemas.microsoft.com/office/drawing/2014/main" id="{D7ADE7BC-EC9D-8D4E-AF38-01A6404FBA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2C91BEAD-0B82-0747-A535-4D4A3DA883AD}"/>
                </a:ext>
              </a:extLst>
            </p:cNvPr>
            <p:cNvCxnSpPr>
              <a:cxnSpLocks/>
            </p:cNvCxnSpPr>
            <p:nvPr/>
          </p:nvCxnSpPr>
          <p:spPr>
            <a:xfrm>
              <a:off x="792505" y="2494184"/>
              <a:ext cx="3228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CBB1CBE-2494-5942-88DF-1F4457C3E42B}"/>
                </a:ext>
              </a:extLst>
            </p:cNvPr>
            <p:cNvSpPr txBox="1"/>
            <p:nvPr/>
          </p:nvSpPr>
          <p:spPr>
            <a:xfrm>
              <a:off x="1229654" y="2478955"/>
              <a:ext cx="237634" cy="369332"/>
            </a:xfrm>
            <a:prstGeom prst="rect">
              <a:avLst/>
            </a:prstGeom>
            <a:noFill/>
          </p:spPr>
          <p:txBody>
            <a:bodyPr wrap="square" rtlCol="0">
              <a:spAutoFit/>
            </a:bodyPr>
            <a:lstStyle/>
            <a:p>
              <a:r>
                <a:rPr lang="en-US" dirty="0"/>
                <a:t>-</a:t>
              </a:r>
            </a:p>
          </p:txBody>
        </p:sp>
        <p:cxnSp>
          <p:nvCxnSpPr>
            <p:cNvPr id="132" name="Straight Connector 131">
              <a:extLst>
                <a:ext uri="{FF2B5EF4-FFF2-40B4-BE49-F238E27FC236}">
                  <a16:creationId xmlns:a16="http://schemas.microsoft.com/office/drawing/2014/main" id="{A514C2E9-4CFE-C145-A22F-9B056850967B}"/>
                </a:ext>
              </a:extLst>
            </p:cNvPr>
            <p:cNvCxnSpPr>
              <a:cxnSpLocks/>
            </p:cNvCxnSpPr>
            <p:nvPr/>
          </p:nvCxnSpPr>
          <p:spPr>
            <a:xfrm>
              <a:off x="2865120" y="3563899"/>
              <a:ext cx="3964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3FD24B57-015D-E24D-BF23-489E00DDCA7B}"/>
                  </a:ext>
                </a:extLst>
              </p:cNvPr>
              <p:cNvSpPr txBox="1"/>
              <p:nvPr/>
            </p:nvSpPr>
            <p:spPr>
              <a:xfrm>
                <a:off x="7685916" y="4106331"/>
                <a:ext cx="4263690" cy="1223546"/>
              </a:xfrm>
              <a:prstGeom prst="rect">
                <a:avLst/>
              </a:prstGeom>
              <a:noFill/>
            </p:spPr>
            <p:txBody>
              <a:bodyPr wrap="square" rtlCol="0">
                <a:noAutofit/>
              </a:bodyPr>
              <a:lstStyle/>
              <a:p>
                <a:pPr marL="285750" indent="-285750">
                  <a:buFont typeface="Arial" panose="020B0604020202020204" pitchFamily="34" charset="0"/>
                  <a:buChar char="•"/>
                </a:pPr>
                <a:r>
                  <a:rPr lang="en-US" dirty="0"/>
                  <a:t>Oscillation: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dirty="0"/>
              </a:p>
            </p:txBody>
          </p:sp>
        </mc:Choice>
        <mc:Fallback xmlns="">
          <p:sp>
            <p:nvSpPr>
              <p:cNvPr id="153" name="TextBox 152">
                <a:extLst>
                  <a:ext uri="{FF2B5EF4-FFF2-40B4-BE49-F238E27FC236}">
                    <a16:creationId xmlns:a16="http://schemas.microsoft.com/office/drawing/2014/main" id="{3FD24B57-015D-E24D-BF23-489E00DDCA7B}"/>
                  </a:ext>
                </a:extLst>
              </p:cNvPr>
              <p:cNvSpPr txBox="1">
                <a:spLocks noRot="1" noChangeAspect="1" noMove="1" noResize="1" noEditPoints="1" noAdjustHandles="1" noChangeArrowheads="1" noChangeShapeType="1" noTextEdit="1"/>
              </p:cNvSpPr>
              <p:nvPr/>
            </p:nvSpPr>
            <p:spPr>
              <a:xfrm>
                <a:off x="7685916" y="4106331"/>
                <a:ext cx="4263690" cy="1223546"/>
              </a:xfrm>
              <a:prstGeom prst="rect">
                <a:avLst/>
              </a:prstGeom>
              <a:blipFill>
                <a:blip r:embed="rId5"/>
                <a:stretch>
                  <a:fillRect l="-1190" t="-2062"/>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527ACAC4-75EC-2C49-9D0F-B898467B1A52}"/>
              </a:ext>
            </a:extLst>
          </p:cNvPr>
          <p:cNvGrpSpPr/>
          <p:nvPr/>
        </p:nvGrpSpPr>
        <p:grpSpPr>
          <a:xfrm>
            <a:off x="7949184" y="1347216"/>
            <a:ext cx="2836621" cy="2049176"/>
            <a:chOff x="7949184" y="1347216"/>
            <a:chExt cx="2836621" cy="2049176"/>
          </a:xfrm>
        </p:grpSpPr>
        <p:sp>
          <p:nvSpPr>
            <p:cNvPr id="133" name="Freeform 43">
              <a:extLst>
                <a:ext uri="{FF2B5EF4-FFF2-40B4-BE49-F238E27FC236}">
                  <a16:creationId xmlns:a16="http://schemas.microsoft.com/office/drawing/2014/main" id="{B104CDFC-DFB8-A343-8811-D934DE502D10}"/>
                </a:ext>
              </a:extLst>
            </p:cNvPr>
            <p:cNvSpPr>
              <a:spLocks/>
            </p:cNvSpPr>
            <p:nvPr/>
          </p:nvSpPr>
          <p:spPr bwMode="auto">
            <a:xfrm>
              <a:off x="8588945" y="202479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34" name="Straight Connector 133">
              <a:extLst>
                <a:ext uri="{FF2B5EF4-FFF2-40B4-BE49-F238E27FC236}">
                  <a16:creationId xmlns:a16="http://schemas.microsoft.com/office/drawing/2014/main" id="{F578B7B3-0822-9B48-9AF0-90E0B71FE597}"/>
                </a:ext>
              </a:extLst>
            </p:cNvPr>
            <p:cNvCxnSpPr>
              <a:cxnSpLocks/>
            </p:cNvCxnSpPr>
            <p:nvPr/>
          </p:nvCxnSpPr>
          <p:spPr>
            <a:xfrm>
              <a:off x="7949184" y="2366168"/>
              <a:ext cx="6397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4211801-72AF-144A-B7F9-15DC26D3A764}"/>
                </a:ext>
              </a:extLst>
            </p:cNvPr>
            <p:cNvCxnSpPr/>
            <p:nvPr/>
          </p:nvCxnSpPr>
          <p:spPr>
            <a:xfrm>
              <a:off x="9655745" y="271059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466EC47-3619-A44D-8436-E201387985B1}"/>
                </a:ext>
              </a:extLst>
            </p:cNvPr>
            <p:cNvCxnSpPr>
              <a:cxnSpLocks/>
            </p:cNvCxnSpPr>
            <p:nvPr/>
          </p:nvCxnSpPr>
          <p:spPr>
            <a:xfrm>
              <a:off x="8256872" y="2975555"/>
              <a:ext cx="3476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293B301-6109-EB4C-8E1B-71D333A2FD88}"/>
                </a:ext>
              </a:extLst>
            </p:cNvPr>
            <p:cNvCxnSpPr>
              <a:cxnSpLocks/>
            </p:cNvCxnSpPr>
            <p:nvPr/>
          </p:nvCxnSpPr>
          <p:spPr>
            <a:xfrm>
              <a:off x="9916493" y="1550379"/>
              <a:ext cx="0" cy="11701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54FCD752-3F26-D64F-829A-A3420C06D822}"/>
                </a:ext>
              </a:extLst>
            </p:cNvPr>
            <p:cNvGrpSpPr>
              <a:grpSpLocks noChangeAspect="1"/>
            </p:cNvGrpSpPr>
            <p:nvPr/>
          </p:nvGrpSpPr>
          <p:grpSpPr bwMode="auto">
            <a:xfrm>
              <a:off x="10368817" y="2634392"/>
              <a:ext cx="152400" cy="152400"/>
              <a:chOff x="1344" y="2064"/>
              <a:chExt cx="192" cy="192"/>
            </a:xfrm>
          </p:grpSpPr>
          <p:sp>
            <p:nvSpPr>
              <p:cNvPr id="139" name="Oval 14">
                <a:extLst>
                  <a:ext uri="{FF2B5EF4-FFF2-40B4-BE49-F238E27FC236}">
                    <a16:creationId xmlns:a16="http://schemas.microsoft.com/office/drawing/2014/main" id="{207AE696-261B-7C40-ADAB-BC62AE64703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4B2B52DE-1B98-D343-B32A-6111040E02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1" name="TextBox 140">
              <a:extLst>
                <a:ext uri="{FF2B5EF4-FFF2-40B4-BE49-F238E27FC236}">
                  <a16:creationId xmlns:a16="http://schemas.microsoft.com/office/drawing/2014/main" id="{774DCA95-0D1D-F242-A058-178AC195C7F5}"/>
                </a:ext>
              </a:extLst>
            </p:cNvPr>
            <p:cNvSpPr txBox="1"/>
            <p:nvPr/>
          </p:nvSpPr>
          <p:spPr>
            <a:xfrm>
              <a:off x="10323792" y="276558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142" name="Straight Connector 141">
              <a:extLst>
                <a:ext uri="{FF2B5EF4-FFF2-40B4-BE49-F238E27FC236}">
                  <a16:creationId xmlns:a16="http://schemas.microsoft.com/office/drawing/2014/main" id="{2AF2690B-BC6E-8741-8FF3-21DB73110664}"/>
                </a:ext>
              </a:extLst>
            </p:cNvPr>
            <p:cNvCxnSpPr>
              <a:cxnSpLocks/>
            </p:cNvCxnSpPr>
            <p:nvPr/>
          </p:nvCxnSpPr>
          <p:spPr>
            <a:xfrm>
              <a:off x="7954905" y="1552219"/>
              <a:ext cx="0" cy="801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D09CDED5-98C8-F043-B0B0-E597CB4C30BF}"/>
                </a:ext>
              </a:extLst>
            </p:cNvPr>
            <p:cNvSpPr txBox="1"/>
            <p:nvPr/>
          </p:nvSpPr>
          <p:spPr>
            <a:xfrm>
              <a:off x="8816960" y="2492868"/>
              <a:ext cx="345328" cy="369332"/>
            </a:xfrm>
            <a:prstGeom prst="rect">
              <a:avLst/>
            </a:prstGeom>
            <a:noFill/>
          </p:spPr>
          <p:txBody>
            <a:bodyPr wrap="square" rtlCol="0">
              <a:spAutoFit/>
            </a:bodyPr>
            <a:lstStyle/>
            <a:p>
              <a:r>
                <a:rPr lang="en-US" dirty="0"/>
                <a:t>A</a:t>
              </a:r>
            </a:p>
          </p:txBody>
        </p:sp>
        <p:sp>
          <p:nvSpPr>
            <p:cNvPr id="144" name="Rectangle 143">
              <a:extLst>
                <a:ext uri="{FF2B5EF4-FFF2-40B4-BE49-F238E27FC236}">
                  <a16:creationId xmlns:a16="http://schemas.microsoft.com/office/drawing/2014/main" id="{D27FAEAD-CF0B-6F4C-847B-3E70D9D80DEA}"/>
                </a:ext>
              </a:extLst>
            </p:cNvPr>
            <p:cNvSpPr/>
            <p:nvPr/>
          </p:nvSpPr>
          <p:spPr>
            <a:xfrm>
              <a:off x="8354821" y="1347216"/>
              <a:ext cx="953771" cy="44658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174198B3-2745-4A42-9E22-B9B53C533B7B}"/>
                </a:ext>
              </a:extLst>
            </p:cNvPr>
            <p:cNvSpPr txBox="1"/>
            <p:nvPr/>
          </p:nvSpPr>
          <p:spPr>
            <a:xfrm>
              <a:off x="8652368" y="1352916"/>
              <a:ext cx="345328" cy="369332"/>
            </a:xfrm>
            <a:prstGeom prst="rect">
              <a:avLst/>
            </a:prstGeom>
            <a:noFill/>
          </p:spPr>
          <p:txBody>
            <a:bodyPr wrap="square" rtlCol="0">
              <a:spAutoFit/>
            </a:bodyPr>
            <a:lstStyle/>
            <a:p>
              <a:r>
                <a:rPr lang="en-US" dirty="0"/>
                <a:t>B</a:t>
              </a:r>
            </a:p>
          </p:txBody>
        </p:sp>
        <p:cxnSp>
          <p:nvCxnSpPr>
            <p:cNvPr id="152" name="Straight Connector 151">
              <a:extLst>
                <a:ext uri="{FF2B5EF4-FFF2-40B4-BE49-F238E27FC236}">
                  <a16:creationId xmlns:a16="http://schemas.microsoft.com/office/drawing/2014/main" id="{EF629358-DA79-FF41-8A0C-C8F4F9607F41}"/>
                </a:ext>
              </a:extLst>
            </p:cNvPr>
            <p:cNvCxnSpPr>
              <a:cxnSpLocks/>
            </p:cNvCxnSpPr>
            <p:nvPr/>
          </p:nvCxnSpPr>
          <p:spPr>
            <a:xfrm>
              <a:off x="9308592" y="1558315"/>
              <a:ext cx="603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2ABFC0A2-A3B0-D64D-9EC9-87ECE9AF3723}"/>
                </a:ext>
              </a:extLst>
            </p:cNvPr>
            <p:cNvSpPr txBox="1"/>
            <p:nvPr/>
          </p:nvSpPr>
          <p:spPr>
            <a:xfrm>
              <a:off x="8579414" y="2181113"/>
              <a:ext cx="237634" cy="369332"/>
            </a:xfrm>
            <a:prstGeom prst="rect">
              <a:avLst/>
            </a:prstGeom>
            <a:noFill/>
          </p:spPr>
          <p:txBody>
            <a:bodyPr wrap="square" rtlCol="0">
              <a:spAutoFit/>
            </a:bodyPr>
            <a:lstStyle/>
            <a:p>
              <a:r>
                <a:rPr lang="en-US" dirty="0"/>
                <a:t>+</a:t>
              </a:r>
            </a:p>
          </p:txBody>
        </p:sp>
        <p:sp>
          <p:nvSpPr>
            <p:cNvPr id="175" name="TextBox 174">
              <a:extLst>
                <a:ext uri="{FF2B5EF4-FFF2-40B4-BE49-F238E27FC236}">
                  <a16:creationId xmlns:a16="http://schemas.microsoft.com/office/drawing/2014/main" id="{CAD6D539-D2DB-EB4F-B98F-2214291EB37F}"/>
                </a:ext>
              </a:extLst>
            </p:cNvPr>
            <p:cNvSpPr txBox="1"/>
            <p:nvPr/>
          </p:nvSpPr>
          <p:spPr>
            <a:xfrm>
              <a:off x="8573318" y="2784617"/>
              <a:ext cx="237634" cy="369332"/>
            </a:xfrm>
            <a:prstGeom prst="rect">
              <a:avLst/>
            </a:prstGeom>
            <a:noFill/>
          </p:spPr>
          <p:txBody>
            <a:bodyPr wrap="square" rtlCol="0">
              <a:spAutoFit/>
            </a:bodyPr>
            <a:lstStyle/>
            <a:p>
              <a:r>
                <a:rPr lang="en-US" dirty="0"/>
                <a:t>-</a:t>
              </a:r>
            </a:p>
          </p:txBody>
        </p:sp>
        <p:cxnSp>
          <p:nvCxnSpPr>
            <p:cNvPr id="179" name="Straight Connector 178">
              <a:extLst>
                <a:ext uri="{FF2B5EF4-FFF2-40B4-BE49-F238E27FC236}">
                  <a16:creationId xmlns:a16="http://schemas.microsoft.com/office/drawing/2014/main" id="{40321108-C07A-7D46-B636-1D3B81055096}"/>
                </a:ext>
              </a:extLst>
            </p:cNvPr>
            <p:cNvCxnSpPr>
              <a:cxnSpLocks/>
            </p:cNvCxnSpPr>
            <p:nvPr/>
          </p:nvCxnSpPr>
          <p:spPr>
            <a:xfrm>
              <a:off x="7949184" y="1552219"/>
              <a:ext cx="3964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 name="Group 220">
              <a:extLst>
                <a:ext uri="{FF2B5EF4-FFF2-40B4-BE49-F238E27FC236}">
                  <a16:creationId xmlns:a16="http://schemas.microsoft.com/office/drawing/2014/main" id="{408E366E-CBA5-E741-A666-A8CE9ECD71B7}"/>
                </a:ext>
              </a:extLst>
            </p:cNvPr>
            <p:cNvGrpSpPr>
              <a:grpSpLocks/>
            </p:cNvGrpSpPr>
            <p:nvPr/>
          </p:nvGrpSpPr>
          <p:grpSpPr bwMode="auto">
            <a:xfrm>
              <a:off x="8180832" y="2962656"/>
              <a:ext cx="152400" cy="304800"/>
              <a:chOff x="3264" y="3072"/>
              <a:chExt cx="96" cy="192"/>
            </a:xfrm>
          </p:grpSpPr>
          <p:sp>
            <p:nvSpPr>
              <p:cNvPr id="181" name="Line 17">
                <a:extLst>
                  <a:ext uri="{FF2B5EF4-FFF2-40B4-BE49-F238E27FC236}">
                    <a16:creationId xmlns:a16="http://schemas.microsoft.com/office/drawing/2014/main" id="{DE488894-D16D-394A-9600-53A1BC1368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Freeform 18">
                <a:extLst>
                  <a:ext uri="{FF2B5EF4-FFF2-40B4-BE49-F238E27FC236}">
                    <a16:creationId xmlns:a16="http://schemas.microsoft.com/office/drawing/2014/main" id="{1C4C55CE-B40C-3A45-B45C-2991049642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25778909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75</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76</a:t>
            </a:fld>
            <a:endParaRPr lang="en-US"/>
          </a:p>
        </p:txBody>
      </p:sp>
      <p:grpSp>
        <p:nvGrpSpPr>
          <p:cNvPr id="6" name="Group 5">
            <a:extLst>
              <a:ext uri="{FF2B5EF4-FFF2-40B4-BE49-F238E27FC236}">
                <a16:creationId xmlns:a16="http://schemas.microsoft.com/office/drawing/2014/main" id="{52DC15B5-56FC-CA42-8849-FADAC6496A8A}"/>
              </a:ext>
            </a:extLst>
          </p:cNvPr>
          <p:cNvGrpSpPr/>
          <p:nvPr/>
        </p:nvGrpSpPr>
        <p:grpSpPr>
          <a:xfrm>
            <a:off x="650735" y="879163"/>
            <a:ext cx="3069336" cy="1450991"/>
            <a:chOff x="1316083" y="2597945"/>
            <a:chExt cx="3069336" cy="1450991"/>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2032385"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2513020"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2408041" y="2597945"/>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779042" y="3274446"/>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3330678"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3311043" y="2641149"/>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658424"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3392411" y="3278828"/>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790869" y="3079116"/>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742291"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690060" y="266046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2114659" y="30247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316083"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867537" y="3051856"/>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949811" y="301868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1572577" y="2618284"/>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4248259" y="30125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2593835" y="3272732"/>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937867" y="3744136"/>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725477" y="3706036"/>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2113227" y="3706036"/>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285859" y="307856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 name="Group 9">
            <a:extLst>
              <a:ext uri="{FF2B5EF4-FFF2-40B4-BE49-F238E27FC236}">
                <a16:creationId xmlns:a16="http://schemas.microsoft.com/office/drawing/2014/main" id="{13B8C057-F932-A741-AE46-1699455C118E}"/>
              </a:ext>
            </a:extLst>
          </p:cNvPr>
          <p:cNvGrpSpPr/>
          <p:nvPr/>
        </p:nvGrpSpPr>
        <p:grpSpPr>
          <a:xfrm>
            <a:off x="271216" y="4577133"/>
            <a:ext cx="2837688" cy="1615549"/>
            <a:chOff x="986899" y="4707527"/>
            <a:chExt cx="2837688" cy="1615549"/>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793692" y="52531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2280728" y="5273187"/>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2014715" y="5487436"/>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886307" y="529750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1385260" y="48690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809859" y="52333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986899" y="52151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2352403" y="52272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1303168" y="4707527"/>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2347781" y="5914644"/>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796235" y="5939028"/>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1481137" y="555231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2416659" y="529141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844222" y="5281792"/>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841557" y="6018276"/>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3225605" y="6012180"/>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3294483" y="529141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3687427" y="52333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2569451" y="5639836"/>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977883" y="4975372"/>
              <a:ext cx="345258" cy="338554"/>
            </a:xfrm>
            <a:prstGeom prst="rect">
              <a:avLst/>
            </a:prstGeom>
            <a:noFill/>
          </p:spPr>
          <p:txBody>
            <a:bodyPr wrap="square" rtlCol="0">
              <a:spAutoFit/>
            </a:bodyPr>
            <a:lstStyle/>
            <a:p>
              <a:r>
                <a:rPr lang="en-US" sz="1600" dirty="0"/>
                <a:t>M</a:t>
              </a:r>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spTree>
    <p:extLst>
      <p:ext uri="{BB962C8B-B14F-4D97-AF65-F5344CB8AC3E}">
        <p14:creationId xmlns:p14="http://schemas.microsoft.com/office/powerpoint/2010/main" val="3490906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778541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78</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79</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80</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81</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82</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Stability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5" name="Group 4">
            <a:extLst>
              <a:ext uri="{FF2B5EF4-FFF2-40B4-BE49-F238E27FC236}">
                <a16:creationId xmlns:a16="http://schemas.microsoft.com/office/drawing/2014/main" id="{0036E188-4FA2-334E-9F1B-DDC88ED749BA}"/>
              </a:ext>
            </a:extLst>
          </p:cNvPr>
          <p:cNvGrpSpPr/>
          <p:nvPr/>
        </p:nvGrpSpPr>
        <p:grpSpPr>
          <a:xfrm>
            <a:off x="7886357" y="2420687"/>
            <a:ext cx="3367773" cy="2016626"/>
            <a:chOff x="2969491" y="3545181"/>
            <a:chExt cx="3367773" cy="2016626"/>
          </a:xfrm>
        </p:grpSpPr>
        <p:grpSp>
          <p:nvGrpSpPr>
            <p:cNvPr id="6" name="Group 210">
              <a:extLst>
                <a:ext uri="{FF2B5EF4-FFF2-40B4-BE49-F238E27FC236}">
                  <a16:creationId xmlns:a16="http://schemas.microsoft.com/office/drawing/2014/main" id="{1CEB7774-67F3-FB4F-889B-F323F7064FCE}"/>
                </a:ext>
              </a:extLst>
            </p:cNvPr>
            <p:cNvGrpSpPr>
              <a:grpSpLocks/>
            </p:cNvGrpSpPr>
            <p:nvPr/>
          </p:nvGrpSpPr>
          <p:grpSpPr bwMode="auto">
            <a:xfrm rot="5400000">
              <a:off x="5114443" y="3696395"/>
              <a:ext cx="304800" cy="762000"/>
              <a:chOff x="3216" y="1728"/>
              <a:chExt cx="192" cy="480"/>
            </a:xfrm>
          </p:grpSpPr>
          <p:sp>
            <p:nvSpPr>
              <p:cNvPr id="7" name="Line 8">
                <a:extLst>
                  <a:ext uri="{FF2B5EF4-FFF2-40B4-BE49-F238E27FC236}">
                    <a16:creationId xmlns:a16="http://schemas.microsoft.com/office/drawing/2014/main" id="{0305D4E3-6709-3B40-9E5F-E125849E5A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A7AF3F93-C54D-DC40-998D-F57C4B274D5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C392B2F-0F3D-4849-87D0-38BC270203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83FD3388-675D-294D-A624-572698B990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3353806" y="5257007"/>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209">
              <a:extLst>
                <a:ext uri="{FF2B5EF4-FFF2-40B4-BE49-F238E27FC236}">
                  <a16:creationId xmlns:a16="http://schemas.microsoft.com/office/drawing/2014/main" id="{1809A859-CCE0-9545-AB08-DD5980F70838}"/>
                </a:ext>
              </a:extLst>
            </p:cNvPr>
            <p:cNvGrpSpPr>
              <a:grpSpLocks/>
            </p:cNvGrpSpPr>
            <p:nvPr/>
          </p:nvGrpSpPr>
          <p:grpSpPr bwMode="auto">
            <a:xfrm rot="5400000">
              <a:off x="4496808" y="3696992"/>
              <a:ext cx="152400" cy="762000"/>
              <a:chOff x="3935" y="1728"/>
              <a:chExt cx="96" cy="480"/>
            </a:xfrm>
          </p:grpSpPr>
          <p:sp>
            <p:nvSpPr>
              <p:cNvPr id="16" name="Arc 59">
                <a:extLst>
                  <a:ext uri="{FF2B5EF4-FFF2-40B4-BE49-F238E27FC236}">
                    <a16:creationId xmlns:a16="http://schemas.microsoft.com/office/drawing/2014/main" id="{D82F18DF-1810-534C-B9F3-59542EAD077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0">
                <a:extLst>
                  <a:ext uri="{FF2B5EF4-FFF2-40B4-BE49-F238E27FC236}">
                    <a16:creationId xmlns:a16="http://schemas.microsoft.com/office/drawing/2014/main" id="{91BFFC57-FE53-FB42-87B5-242CDCE389D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1">
                <a:extLst>
                  <a:ext uri="{FF2B5EF4-FFF2-40B4-BE49-F238E27FC236}">
                    <a16:creationId xmlns:a16="http://schemas.microsoft.com/office/drawing/2014/main" id="{FC14ED89-24C7-EA49-B7AC-0CE443C001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2">
                <a:extLst>
                  <a:ext uri="{FF2B5EF4-FFF2-40B4-BE49-F238E27FC236}">
                    <a16:creationId xmlns:a16="http://schemas.microsoft.com/office/drawing/2014/main" id="{79075C58-321D-BC4A-911D-AD8B7BAAC7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Line 63">
                <a:extLst>
                  <a:ext uri="{FF2B5EF4-FFF2-40B4-BE49-F238E27FC236}">
                    <a16:creationId xmlns:a16="http://schemas.microsoft.com/office/drawing/2014/main" id="{2DE38858-E311-E141-B6FA-9ECD7D17B66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4">
                <a:extLst>
                  <a:ext uri="{FF2B5EF4-FFF2-40B4-BE49-F238E27FC236}">
                    <a16:creationId xmlns:a16="http://schemas.microsoft.com/office/drawing/2014/main" id="{0761FE49-46D1-C24C-9D46-D95BF992685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Arc 65">
                <a:extLst>
                  <a:ext uri="{FF2B5EF4-FFF2-40B4-BE49-F238E27FC236}">
                    <a16:creationId xmlns:a16="http://schemas.microsoft.com/office/drawing/2014/main" id="{5AC154DC-A45B-0543-95C0-729DCB0B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6">
                <a:extLst>
                  <a:ext uri="{FF2B5EF4-FFF2-40B4-BE49-F238E27FC236}">
                    <a16:creationId xmlns:a16="http://schemas.microsoft.com/office/drawing/2014/main" id="{B66CA042-A668-A94B-820D-1F3FCE6E774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7">
                <a:extLst>
                  <a:ext uri="{FF2B5EF4-FFF2-40B4-BE49-F238E27FC236}">
                    <a16:creationId xmlns:a16="http://schemas.microsoft.com/office/drawing/2014/main" id="{3F986D47-045A-5546-86B8-979E644686F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8">
                <a:extLst>
                  <a:ext uri="{FF2B5EF4-FFF2-40B4-BE49-F238E27FC236}">
                    <a16:creationId xmlns:a16="http://schemas.microsoft.com/office/drawing/2014/main" id="{05DD4C74-5AA3-4842-BF69-F0A271BD1D5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9">
                <a:extLst>
                  <a:ext uri="{FF2B5EF4-FFF2-40B4-BE49-F238E27FC236}">
                    <a16:creationId xmlns:a16="http://schemas.microsoft.com/office/drawing/2014/main" id="{5FCAA68C-5063-D843-ADB6-1EDBCED67EF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0">
                <a:extLst>
                  <a:ext uri="{FF2B5EF4-FFF2-40B4-BE49-F238E27FC236}">
                    <a16:creationId xmlns:a16="http://schemas.microsoft.com/office/drawing/2014/main" id="{19A2CD8B-8B65-B54F-9BEF-B6A21AB75AD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71">
                <a:extLst>
                  <a:ext uri="{FF2B5EF4-FFF2-40B4-BE49-F238E27FC236}">
                    <a16:creationId xmlns:a16="http://schemas.microsoft.com/office/drawing/2014/main" id="{34D09925-C3C8-6D40-9F23-806BA0C7AA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 name="Group 207">
              <a:extLst>
                <a:ext uri="{FF2B5EF4-FFF2-40B4-BE49-F238E27FC236}">
                  <a16:creationId xmlns:a16="http://schemas.microsoft.com/office/drawing/2014/main" id="{F9652341-81D0-FE48-A03C-E8569F0AC088}"/>
                </a:ext>
              </a:extLst>
            </p:cNvPr>
            <p:cNvGrpSpPr>
              <a:grpSpLocks/>
            </p:cNvGrpSpPr>
            <p:nvPr/>
          </p:nvGrpSpPr>
          <p:grpSpPr bwMode="auto">
            <a:xfrm rot="5400000">
              <a:off x="3649179" y="4205287"/>
              <a:ext cx="304800" cy="762000"/>
              <a:chOff x="4560" y="2400"/>
              <a:chExt cx="192" cy="480"/>
            </a:xfrm>
          </p:grpSpPr>
          <p:sp>
            <p:nvSpPr>
              <p:cNvPr id="30" name="Oval 111">
                <a:extLst>
                  <a:ext uri="{FF2B5EF4-FFF2-40B4-BE49-F238E27FC236}">
                    <a16:creationId xmlns:a16="http://schemas.microsoft.com/office/drawing/2014/main" id="{78A4B587-A778-C343-B4A5-12234CB46A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4BFC7248-E029-E44D-85F7-3F4EE9EF125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D0C2E8EA-EEB6-2449-BB76-03D75CD4A3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4D069EA8-A002-9343-8ACC-C5FF7990E8A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67FB1865-B7B1-764F-976B-6A728E4A8964}"/>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D31BE528-4B7D-184F-AC80-E9FD150ABF7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9" name="Group 864">
              <a:extLst>
                <a:ext uri="{FF2B5EF4-FFF2-40B4-BE49-F238E27FC236}">
                  <a16:creationId xmlns:a16="http://schemas.microsoft.com/office/drawing/2014/main" id="{B541959A-DBA2-1F46-8FC5-97B7AEB31D8F}"/>
                </a:ext>
              </a:extLst>
            </p:cNvPr>
            <p:cNvGrpSpPr>
              <a:grpSpLocks/>
            </p:cNvGrpSpPr>
            <p:nvPr/>
          </p:nvGrpSpPr>
          <p:grpSpPr bwMode="auto">
            <a:xfrm>
              <a:off x="3962711" y="4219575"/>
              <a:ext cx="914400" cy="733425"/>
              <a:chOff x="1843" y="1698"/>
              <a:chExt cx="576" cy="462"/>
            </a:xfrm>
          </p:grpSpPr>
          <p:grpSp>
            <p:nvGrpSpPr>
              <p:cNvPr id="40" name="Group 60">
                <a:extLst>
                  <a:ext uri="{FF2B5EF4-FFF2-40B4-BE49-F238E27FC236}">
                    <a16:creationId xmlns:a16="http://schemas.microsoft.com/office/drawing/2014/main" id="{CA7E8CAF-D9E6-824C-85A7-98BC5D59FACD}"/>
                  </a:ext>
                </a:extLst>
              </p:cNvPr>
              <p:cNvGrpSpPr>
                <a:grpSpLocks/>
              </p:cNvGrpSpPr>
              <p:nvPr/>
            </p:nvGrpSpPr>
            <p:grpSpPr bwMode="auto">
              <a:xfrm>
                <a:off x="1843" y="1698"/>
                <a:ext cx="576" cy="461"/>
                <a:chOff x="3456" y="3427"/>
                <a:chExt cx="576" cy="461"/>
              </a:xfrm>
            </p:grpSpPr>
            <p:sp>
              <p:nvSpPr>
                <p:cNvPr id="42" name="Line 55">
                  <a:extLst>
                    <a:ext uri="{FF2B5EF4-FFF2-40B4-BE49-F238E27FC236}">
                      <a16:creationId xmlns:a16="http://schemas.microsoft.com/office/drawing/2014/main" id="{F22AD311-7B4D-7742-B586-6346FF0FC7E9}"/>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AutoShape 56">
                  <a:extLst>
                    <a:ext uri="{FF2B5EF4-FFF2-40B4-BE49-F238E27FC236}">
                      <a16:creationId xmlns:a16="http://schemas.microsoft.com/office/drawing/2014/main" id="{B6B5078F-CEAA-4141-B06F-A1FBEE6DD4D3}"/>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Freeform 863">
                <a:extLst>
                  <a:ext uri="{FF2B5EF4-FFF2-40B4-BE49-F238E27FC236}">
                    <a16:creationId xmlns:a16="http://schemas.microsoft.com/office/drawing/2014/main" id="{527475DA-0CD6-F946-BAFB-EFE14D93DFB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D8778-9751-834E-B68D-A88DCC3C9BE4}"/>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EAA2A-FEA3-4D40-A5FA-7007975EF07D}"/>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14">
              <a:extLst>
                <a:ext uri="{FF2B5EF4-FFF2-40B4-BE49-F238E27FC236}">
                  <a16:creationId xmlns:a16="http://schemas.microsoft.com/office/drawing/2014/main" id="{C93E7F3B-8D46-1F48-ADCE-142E39AA7386}"/>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D9BF462-8E43-F041-8826-C61D8AD4DF96}"/>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AEC85EC-7044-B74D-96C6-E01D434CEA28}"/>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262CB3-6422-974D-84C4-669908D18765}"/>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1D41C9-8FB1-674D-8F61-E80DC62CDFA3}"/>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9A81B1-A58B-5149-9214-343684D069AB}"/>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7FECDDE-F219-EB40-B07B-3438B9522A94}"/>
                  </a:ext>
                </a:extLst>
              </p:cNvPr>
              <p:cNvSpPr txBox="1"/>
              <p:nvPr/>
            </p:nvSpPr>
            <p:spPr>
              <a:xfrm>
                <a:off x="1325052" y="2076257"/>
                <a:ext cx="7488570" cy="4062931"/>
              </a:xfrm>
              <a:prstGeom prst="rect">
                <a:avLst/>
              </a:prstGeom>
              <a:noFill/>
            </p:spPr>
            <p:txBody>
              <a:bodyPr wrap="square" rtlCol="0">
                <a:noAutofit/>
              </a:bodyPr>
              <a:lstStyle/>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𝐴</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m:t>
                            </m:r>
                          </m:den>
                        </m:f>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p:txBody>
          </p:sp>
        </mc:Choice>
        <mc:Fallback xmlns="">
          <p:sp>
            <p:nvSpPr>
              <p:cNvPr id="48" name="TextBox 47">
                <a:extLst>
                  <a:ext uri="{FF2B5EF4-FFF2-40B4-BE49-F238E27FC236}">
                    <a16:creationId xmlns:a16="http://schemas.microsoft.com/office/drawing/2014/main" id="{87FECDDE-F219-EB40-B07B-3438B9522A94}"/>
                  </a:ext>
                </a:extLst>
              </p:cNvPr>
              <p:cNvSpPr txBox="1">
                <a:spLocks noRot="1" noChangeAspect="1" noMove="1" noResize="1" noEditPoints="1" noAdjustHandles="1" noChangeArrowheads="1" noChangeShapeType="1" noTextEdit="1"/>
              </p:cNvSpPr>
              <p:nvPr/>
            </p:nvSpPr>
            <p:spPr>
              <a:xfrm>
                <a:off x="1325052" y="2076257"/>
                <a:ext cx="7488570" cy="4062931"/>
              </a:xfrm>
              <a:prstGeom prst="rect">
                <a:avLst/>
              </a:prstGeom>
              <a:blipFill>
                <a:blip r:embed="rId9"/>
                <a:stretch>
                  <a:fillRect l="-508" t="-62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8E987C7E-5F40-4840-B821-A6FAA065ED9C}"/>
              </a:ext>
            </a:extLst>
          </p:cNvPr>
          <p:cNvSpPr txBox="1"/>
          <p:nvPr/>
        </p:nvSpPr>
        <p:spPr>
          <a:xfrm>
            <a:off x="9570244" y="3151841"/>
            <a:ext cx="230982"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93532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730"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
        <p:nvSpPr>
          <p:cNvPr id="4" name="TextBox 3">
            <a:extLst>
              <a:ext uri="{FF2B5EF4-FFF2-40B4-BE49-F238E27FC236}">
                <a16:creationId xmlns:a16="http://schemas.microsoft.com/office/drawing/2014/main" id="{5C35F94F-728D-954D-836A-C48DB13FB548}"/>
              </a:ext>
            </a:extLst>
          </p:cNvPr>
          <p:cNvSpPr txBox="1"/>
          <p:nvPr/>
        </p:nvSpPr>
        <p:spPr>
          <a:xfrm>
            <a:off x="2142997" y="2313542"/>
            <a:ext cx="8686584" cy="830997"/>
          </a:xfrm>
          <a:prstGeom prst="rect">
            <a:avLst/>
          </a:prstGeom>
          <a:noFill/>
        </p:spPr>
        <p:txBody>
          <a:bodyPr wrap="square" rtlCol="0">
            <a:spAutoFit/>
          </a:bodyPr>
          <a:lstStyle/>
          <a:p>
            <a:pPr algn="ctr"/>
            <a:r>
              <a:rPr lang="en-US" sz="4800" dirty="0"/>
              <a:t>Coupling and transistor models</a:t>
            </a:r>
          </a:p>
        </p:txBody>
      </p:sp>
    </p:spTree>
    <p:extLst>
      <p:ext uri="{BB962C8B-B14F-4D97-AF65-F5344CB8AC3E}">
        <p14:creationId xmlns:p14="http://schemas.microsoft.com/office/powerpoint/2010/main" val="25342859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260891" y="939737"/>
                <a:ext cx="6334539" cy="5932824"/>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260891" y="939737"/>
                <a:ext cx="6334539" cy="5932824"/>
              </a:xfrm>
              <a:prstGeom prst="rect">
                <a:avLst/>
              </a:prstGeom>
              <a:blipFill>
                <a:blip r:embed="rId3"/>
                <a:stretch>
                  <a:fillRect l="-600" t="-214"/>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8057338" y="1362073"/>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974081" y="3285000"/>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9519880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57809" y="925172"/>
                <a:ext cx="6334539" cy="5932824"/>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57809" y="925172"/>
                <a:ext cx="6334539" cy="5932824"/>
              </a:xfrm>
              <a:prstGeom prst="rect">
                <a:avLst/>
              </a:prstGeom>
              <a:blipFill>
                <a:blip r:embed="rId3"/>
                <a:stretch>
                  <a:fillRect l="-800"/>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6FCCFDF-AA76-FB43-8D14-B65139748EBC}"/>
              </a:ext>
            </a:extLst>
          </p:cNvPr>
          <p:cNvGrpSpPr/>
          <p:nvPr/>
        </p:nvGrpSpPr>
        <p:grpSpPr>
          <a:xfrm>
            <a:off x="9495670" y="614285"/>
            <a:ext cx="2180919" cy="1524237"/>
            <a:chOff x="8758918" y="4256291"/>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9990419" y="47391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9990416" y="5441863"/>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139331" y="4738898"/>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9615676" y="43665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211479" y="5475728"/>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139331" y="4256291"/>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139331" y="4256291"/>
                  <a:ext cx="118290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9756934" y="4928226"/>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9756934" y="4928226"/>
                  <a:ext cx="118290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8758918" y="493683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8758918" y="4936836"/>
                  <a:ext cx="511629" cy="369332"/>
                </a:xfrm>
                <a:prstGeom prst="rect">
                  <a:avLst/>
                </a:prstGeom>
                <a:blipFill>
                  <a:blip r:embed="rId6"/>
                  <a:stretch>
                    <a:fillRect/>
                  </a:stretch>
                </a:blipFill>
              </p:spPr>
              <p:txBody>
                <a:bodyPr/>
                <a:lstStyle/>
                <a:p>
                  <a:r>
                    <a:rPr lang="en-US">
                      <a:noFill/>
                    </a:rPr>
                    <a:t> </a:t>
                  </a:r>
                </a:p>
              </p:txBody>
            </p:sp>
          </mc:Fallback>
        </mc:AlternateContent>
      </p:grpSp>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9"/>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10"/>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1640425"/>
            <a:ext cx="622485"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522614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61576" y="1160623"/>
                <a:ext cx="6334539" cy="2608024"/>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61576" y="1160623"/>
                <a:ext cx="6334539" cy="2608024"/>
              </a:xfrm>
              <a:prstGeom prst="rect">
                <a:avLst/>
              </a:prstGeom>
              <a:blipFill>
                <a:blip r:embed="rId3"/>
                <a:stretch>
                  <a:fillRect l="-800" t="-145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9416579" y="3248914"/>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9037863" y="122013"/>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86805"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72333"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347" y="4090630"/>
            <a:ext cx="3225880" cy="226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25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grpSp>
        <p:nvGrpSpPr>
          <p:cNvPr id="128" name="Group 127">
            <a:extLst>
              <a:ext uri="{FF2B5EF4-FFF2-40B4-BE49-F238E27FC236}">
                <a16:creationId xmlns:a16="http://schemas.microsoft.com/office/drawing/2014/main" id="{22A14E2E-2265-D842-8B87-5C4A9AC7C807}"/>
              </a:ext>
            </a:extLst>
          </p:cNvPr>
          <p:cNvGrpSpPr/>
          <p:nvPr/>
        </p:nvGrpSpPr>
        <p:grpSpPr>
          <a:xfrm>
            <a:off x="7509328" y="1839703"/>
            <a:ext cx="3024973" cy="1931794"/>
            <a:chOff x="8752902" y="1580737"/>
            <a:chExt cx="3024973" cy="1931794"/>
          </a:xfrm>
        </p:grpSpPr>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9325098" y="17252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 name="Group 207">
              <a:extLst>
                <a:ext uri="{FF2B5EF4-FFF2-40B4-BE49-F238E27FC236}">
                  <a16:creationId xmlns:a16="http://schemas.microsoft.com/office/drawing/2014/main" id="{C82DB912-7895-6F41-8FD5-37A9B4C95506}"/>
                </a:ext>
              </a:extLst>
            </p:cNvPr>
            <p:cNvGrpSpPr>
              <a:grpSpLocks/>
            </p:cNvGrpSpPr>
            <p:nvPr/>
          </p:nvGrpSpPr>
          <p:grpSpPr bwMode="auto">
            <a:xfrm>
              <a:off x="9623505" y="2101269"/>
              <a:ext cx="304800" cy="762000"/>
              <a:chOff x="4560" y="2400"/>
              <a:chExt cx="192" cy="480"/>
            </a:xfrm>
          </p:grpSpPr>
          <p:sp>
            <p:nvSpPr>
              <p:cNvPr id="66" name="Oval 111">
                <a:extLst>
                  <a:ext uri="{FF2B5EF4-FFF2-40B4-BE49-F238E27FC236}">
                    <a16:creationId xmlns:a16="http://schemas.microsoft.com/office/drawing/2014/main" id="{3AD82779-5BC6-594D-9F4E-9584162E5DE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F6F4130-436B-4741-88FF-B3A7279AD42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F09BD19D-4395-7A4D-8DB5-A05749E5BE5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0ACBA033-C9DB-7B49-B6C8-F4AC33E95E8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EBE8CE80-3647-A846-A454-0775196CF9C9}"/>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A4C2233A-88A3-A14E-8BDD-D9207FEF783A}"/>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BDD3D781-A854-8C49-93F2-68C473446D99}"/>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792B9459-B180-224B-AA30-B0C098CE68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4F86B6BA-3D94-9646-9031-0E30AC0256C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 name="Group 203">
              <a:extLst>
                <a:ext uri="{FF2B5EF4-FFF2-40B4-BE49-F238E27FC236}">
                  <a16:creationId xmlns:a16="http://schemas.microsoft.com/office/drawing/2014/main" id="{AF186882-5EDA-0041-814C-ADAC1313C2DD}"/>
                </a:ext>
              </a:extLst>
            </p:cNvPr>
            <p:cNvGrpSpPr>
              <a:grpSpLocks/>
            </p:cNvGrpSpPr>
            <p:nvPr/>
          </p:nvGrpSpPr>
          <p:grpSpPr bwMode="auto">
            <a:xfrm rot="10800000">
              <a:off x="10479028" y="2117451"/>
              <a:ext cx="304800" cy="762000"/>
              <a:chOff x="3216" y="2400"/>
              <a:chExt cx="192" cy="480"/>
            </a:xfrm>
          </p:grpSpPr>
          <p:sp>
            <p:nvSpPr>
              <p:cNvPr id="76" name="Line 46">
                <a:extLst>
                  <a:ext uri="{FF2B5EF4-FFF2-40B4-BE49-F238E27FC236}">
                    <a16:creationId xmlns:a16="http://schemas.microsoft.com/office/drawing/2014/main" id="{B3E37FD5-A2EB-424F-8D0C-CD22FCBB36DD}"/>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47">
                <a:extLst>
                  <a:ext uri="{FF2B5EF4-FFF2-40B4-BE49-F238E27FC236}">
                    <a16:creationId xmlns:a16="http://schemas.microsoft.com/office/drawing/2014/main" id="{7A9A77B9-D9EC-5945-96DF-69DA0A741657}"/>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48">
                <a:extLst>
                  <a:ext uri="{FF2B5EF4-FFF2-40B4-BE49-F238E27FC236}">
                    <a16:creationId xmlns:a16="http://schemas.microsoft.com/office/drawing/2014/main" id="{83792542-E60E-9A4C-ADB3-8EFC26186A37}"/>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79" name="Freeform 49">
                <a:extLst>
                  <a:ext uri="{FF2B5EF4-FFF2-40B4-BE49-F238E27FC236}">
                    <a16:creationId xmlns:a16="http://schemas.microsoft.com/office/drawing/2014/main" id="{A9A92B4B-6D10-2643-A08B-A7BFD13A70FB}"/>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80" name="Freeform 50">
                <a:extLst>
                  <a:ext uri="{FF2B5EF4-FFF2-40B4-BE49-F238E27FC236}">
                    <a16:creationId xmlns:a16="http://schemas.microsoft.com/office/drawing/2014/main" id="{7920F15C-9BF3-2140-AF3E-E4A7EC1B21D7}"/>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1" name="Group 13">
              <a:extLst>
                <a:ext uri="{FF2B5EF4-FFF2-40B4-BE49-F238E27FC236}">
                  <a16:creationId xmlns:a16="http://schemas.microsoft.com/office/drawing/2014/main" id="{F0BDFEE0-3DF7-EA4B-AC42-1BBFEB6C1CDC}"/>
                </a:ext>
              </a:extLst>
            </p:cNvPr>
            <p:cNvGrpSpPr>
              <a:grpSpLocks noChangeAspect="1"/>
            </p:cNvGrpSpPr>
            <p:nvPr/>
          </p:nvGrpSpPr>
          <p:grpSpPr bwMode="auto">
            <a:xfrm>
              <a:off x="9699707" y="2790383"/>
              <a:ext cx="152400" cy="152400"/>
              <a:chOff x="1344" y="2064"/>
              <a:chExt cx="192" cy="192"/>
            </a:xfrm>
          </p:grpSpPr>
          <p:sp>
            <p:nvSpPr>
              <p:cNvPr id="82" name="Oval 14">
                <a:extLst>
                  <a:ext uri="{FF2B5EF4-FFF2-40B4-BE49-F238E27FC236}">
                    <a16:creationId xmlns:a16="http://schemas.microsoft.com/office/drawing/2014/main" id="{B0D2A596-E73E-5946-AF49-D787D42030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A365E53-932E-AD4D-9B48-395A98DAC5B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0A6F388-C933-5A44-82FB-2A05952ABCE1}"/>
                    </a:ext>
                  </a:extLst>
                </p:cNvPr>
                <p:cNvSpPr txBox="1"/>
                <p:nvPr/>
              </p:nvSpPr>
              <p:spPr>
                <a:xfrm>
                  <a:off x="9634343" y="2866200"/>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a:p>
                  <a:endParaRPr lang="en-US" dirty="0"/>
                </a:p>
              </p:txBody>
            </p:sp>
          </mc:Choice>
          <mc:Fallback xmlns="">
            <p:sp>
              <p:nvSpPr>
                <p:cNvPr id="84" name="TextBox 83">
                  <a:extLst>
                    <a:ext uri="{FF2B5EF4-FFF2-40B4-BE49-F238E27FC236}">
                      <a16:creationId xmlns:a16="http://schemas.microsoft.com/office/drawing/2014/main" id="{80A6F388-C933-5A44-82FB-2A05952ABCE1}"/>
                    </a:ext>
                  </a:extLst>
                </p:cNvPr>
                <p:cNvSpPr txBox="1">
                  <a:spLocks noRot="1" noChangeAspect="1" noMove="1" noResize="1" noEditPoints="1" noAdjustHandles="1" noChangeArrowheads="1" noChangeShapeType="1" noTextEdit="1"/>
                </p:cNvSpPr>
                <p:nvPr/>
              </p:nvSpPr>
              <p:spPr>
                <a:xfrm>
                  <a:off x="9634343" y="2866200"/>
                  <a:ext cx="414130" cy="646331"/>
                </a:xfrm>
                <a:prstGeom prst="rect">
                  <a:avLst/>
                </a:prstGeom>
                <a:blipFill>
                  <a:blip r:embed="rId3"/>
                  <a:stretch>
                    <a:fillRect/>
                  </a:stretch>
                </a:blipFill>
              </p:spPr>
              <p:txBody>
                <a:bodyPr/>
                <a:lstStyle/>
                <a:p>
                  <a:r>
                    <a:rPr lang="en-US">
                      <a:noFill/>
                    </a:rPr>
                    <a:t> </a:t>
                  </a:r>
                </a:p>
              </p:txBody>
            </p:sp>
          </mc:Fallback>
        </mc:AlternateContent>
        <p:grpSp>
          <p:nvGrpSpPr>
            <p:cNvPr id="85" name="Group 13">
              <a:extLst>
                <a:ext uri="{FF2B5EF4-FFF2-40B4-BE49-F238E27FC236}">
                  <a16:creationId xmlns:a16="http://schemas.microsoft.com/office/drawing/2014/main" id="{BD817BD6-FA34-7445-9EF3-19883AC80E57}"/>
                </a:ext>
              </a:extLst>
            </p:cNvPr>
            <p:cNvGrpSpPr>
              <a:grpSpLocks noChangeAspect="1"/>
            </p:cNvGrpSpPr>
            <p:nvPr/>
          </p:nvGrpSpPr>
          <p:grpSpPr bwMode="auto">
            <a:xfrm>
              <a:off x="8897949" y="2041634"/>
              <a:ext cx="152400" cy="152400"/>
              <a:chOff x="1344" y="2064"/>
              <a:chExt cx="192" cy="192"/>
            </a:xfrm>
          </p:grpSpPr>
          <p:sp>
            <p:nvSpPr>
              <p:cNvPr id="86" name="Oval 14">
                <a:extLst>
                  <a:ext uri="{FF2B5EF4-FFF2-40B4-BE49-F238E27FC236}">
                    <a16:creationId xmlns:a16="http://schemas.microsoft.com/office/drawing/2014/main" id="{AE192A0D-780E-CF4B-B1FE-CAD7093D003B}"/>
                  </a:ext>
                </a:extLst>
              </p:cNvPr>
              <p:cNvSpPr>
                <a:spLocks noChangeAspect="1" noChangeArrowheads="1"/>
              </p:cNvSpPr>
              <p:nvPr/>
            </p:nvSpPr>
            <p:spPr bwMode="auto">
              <a:xfrm>
                <a:off x="1434"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887A6B2D-BDF2-264D-87ED-F73AB335609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30F1455-0756-5A48-BACD-7E37EE956B74}"/>
                    </a:ext>
                  </a:extLst>
                </p:cNvPr>
                <p:cNvSpPr txBox="1"/>
                <p:nvPr/>
              </p:nvSpPr>
              <p:spPr>
                <a:xfrm>
                  <a:off x="8843471" y="2161519"/>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a:p>
                  <a:endParaRPr lang="en-US" dirty="0"/>
                </a:p>
              </p:txBody>
            </p:sp>
          </mc:Choice>
          <mc:Fallback xmlns="">
            <p:sp>
              <p:nvSpPr>
                <p:cNvPr id="88" name="TextBox 87">
                  <a:extLst>
                    <a:ext uri="{FF2B5EF4-FFF2-40B4-BE49-F238E27FC236}">
                      <a16:creationId xmlns:a16="http://schemas.microsoft.com/office/drawing/2014/main" id="{F30F1455-0756-5A48-BACD-7E37EE956B74}"/>
                    </a:ext>
                  </a:extLst>
                </p:cNvPr>
                <p:cNvSpPr txBox="1">
                  <a:spLocks noRot="1" noChangeAspect="1" noMove="1" noResize="1" noEditPoints="1" noAdjustHandles="1" noChangeArrowheads="1" noChangeShapeType="1" noTextEdit="1"/>
                </p:cNvSpPr>
                <p:nvPr/>
              </p:nvSpPr>
              <p:spPr>
                <a:xfrm>
                  <a:off x="8843471" y="2161519"/>
                  <a:ext cx="414130" cy="646331"/>
                </a:xfrm>
                <a:prstGeom prst="rect">
                  <a:avLst/>
                </a:prstGeom>
                <a:blipFill>
                  <a:blip r:embed="rId4"/>
                  <a:stretch>
                    <a:fillRect/>
                  </a:stretch>
                </a:blipFill>
              </p:spPr>
              <p:txBody>
                <a:bodyPr/>
                <a:lstStyle/>
                <a:p>
                  <a:r>
                    <a:rPr lang="en-US">
                      <a:noFill/>
                    </a:rPr>
                    <a:t> </a:t>
                  </a:r>
                </a:p>
              </p:txBody>
            </p:sp>
          </mc:Fallback>
        </mc:AlternateContent>
        <p:grpSp>
          <p:nvGrpSpPr>
            <p:cNvPr id="89" name="Group 13">
              <a:extLst>
                <a:ext uri="{FF2B5EF4-FFF2-40B4-BE49-F238E27FC236}">
                  <a16:creationId xmlns:a16="http://schemas.microsoft.com/office/drawing/2014/main" id="{436EA36D-225F-5A40-93C5-9F780016AB32}"/>
                </a:ext>
              </a:extLst>
            </p:cNvPr>
            <p:cNvGrpSpPr>
              <a:grpSpLocks noChangeAspect="1"/>
            </p:cNvGrpSpPr>
            <p:nvPr/>
          </p:nvGrpSpPr>
          <p:grpSpPr bwMode="auto">
            <a:xfrm>
              <a:off x="10554470" y="2810263"/>
              <a:ext cx="152400" cy="152400"/>
              <a:chOff x="1344" y="2064"/>
              <a:chExt cx="192" cy="192"/>
            </a:xfrm>
          </p:grpSpPr>
          <p:sp>
            <p:nvSpPr>
              <p:cNvPr id="90" name="Oval 14">
                <a:extLst>
                  <a:ext uri="{FF2B5EF4-FFF2-40B4-BE49-F238E27FC236}">
                    <a16:creationId xmlns:a16="http://schemas.microsoft.com/office/drawing/2014/main" id="{E7A95C11-6E00-524E-AD10-A8254D6A06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E19EF9B0-D129-504C-B0B6-D98F09FAF8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Freeform 12">
              <a:extLst>
                <a:ext uri="{FF2B5EF4-FFF2-40B4-BE49-F238E27FC236}">
                  <a16:creationId xmlns:a16="http://schemas.microsoft.com/office/drawing/2014/main" id="{C2A29C65-614F-4C44-B075-1E66EDFCFFB3}"/>
                </a:ext>
              </a:extLst>
            </p:cNvPr>
            <p:cNvSpPr>
              <a:spLocks noChangeAspect="1"/>
            </p:cNvSpPr>
            <p:nvPr/>
          </p:nvSpPr>
          <p:spPr bwMode="auto">
            <a:xfrm>
              <a:off x="11162740" y="21074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5101699E-A374-6D4C-9095-74A941C42C78}"/>
                </a:ext>
              </a:extLst>
            </p:cNvPr>
            <p:cNvCxnSpPr>
              <a:cxnSpLocks/>
            </p:cNvCxnSpPr>
            <p:nvPr/>
          </p:nvCxnSpPr>
          <p:spPr>
            <a:xfrm>
              <a:off x="10617418" y="210126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13">
              <a:extLst>
                <a:ext uri="{FF2B5EF4-FFF2-40B4-BE49-F238E27FC236}">
                  <a16:creationId xmlns:a16="http://schemas.microsoft.com/office/drawing/2014/main" id="{DE55ABE1-F955-4E4D-99E2-88D916F691E9}"/>
                </a:ext>
              </a:extLst>
            </p:cNvPr>
            <p:cNvGrpSpPr>
              <a:grpSpLocks noChangeAspect="1"/>
            </p:cNvGrpSpPr>
            <p:nvPr/>
          </p:nvGrpSpPr>
          <p:grpSpPr bwMode="auto">
            <a:xfrm>
              <a:off x="11170696" y="2803639"/>
              <a:ext cx="152400" cy="152400"/>
              <a:chOff x="1344" y="2064"/>
              <a:chExt cx="192" cy="192"/>
            </a:xfrm>
          </p:grpSpPr>
          <p:sp>
            <p:nvSpPr>
              <p:cNvPr id="96" name="Oval 14">
                <a:extLst>
                  <a:ext uri="{FF2B5EF4-FFF2-40B4-BE49-F238E27FC236}">
                    <a16:creationId xmlns:a16="http://schemas.microsoft.com/office/drawing/2014/main" id="{B9B794D6-1CFC-8045-87EE-C97D7EBB01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7" name="Rectangle 15">
                <a:extLst>
                  <a:ext uri="{FF2B5EF4-FFF2-40B4-BE49-F238E27FC236}">
                    <a16:creationId xmlns:a16="http://schemas.microsoft.com/office/drawing/2014/main" id="{8FB03740-8C3F-1749-A457-1B58AF98562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8" name="Group 13">
              <a:extLst>
                <a:ext uri="{FF2B5EF4-FFF2-40B4-BE49-F238E27FC236}">
                  <a16:creationId xmlns:a16="http://schemas.microsoft.com/office/drawing/2014/main" id="{BA3D647A-1DEE-7849-AFF9-1B6621E58E75}"/>
                </a:ext>
              </a:extLst>
            </p:cNvPr>
            <p:cNvGrpSpPr>
              <a:grpSpLocks noChangeAspect="1"/>
            </p:cNvGrpSpPr>
            <p:nvPr/>
          </p:nvGrpSpPr>
          <p:grpSpPr bwMode="auto">
            <a:xfrm>
              <a:off x="11395984" y="2032775"/>
              <a:ext cx="152400" cy="152400"/>
              <a:chOff x="1344" y="2064"/>
              <a:chExt cx="192" cy="192"/>
            </a:xfrm>
          </p:grpSpPr>
          <p:sp>
            <p:nvSpPr>
              <p:cNvPr id="99" name="Oval 14">
                <a:extLst>
                  <a:ext uri="{FF2B5EF4-FFF2-40B4-BE49-F238E27FC236}">
                    <a16:creationId xmlns:a16="http://schemas.microsoft.com/office/drawing/2014/main" id="{8952F32A-DCCE-D140-9EDA-17913B011D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48CC4475-AE3A-3A4C-97B0-D0AAEF3FB6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234B131-AD0F-3744-B369-71CFB7856818}"/>
                    </a:ext>
                  </a:extLst>
                </p:cNvPr>
                <p:cNvSpPr txBox="1"/>
                <p:nvPr/>
              </p:nvSpPr>
              <p:spPr>
                <a:xfrm>
                  <a:off x="11105329" y="2932464"/>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1" name="TextBox 100">
                  <a:extLst>
                    <a:ext uri="{FF2B5EF4-FFF2-40B4-BE49-F238E27FC236}">
                      <a16:creationId xmlns:a16="http://schemas.microsoft.com/office/drawing/2014/main" id="{8234B131-AD0F-3744-B369-71CFB7856818}"/>
                    </a:ext>
                  </a:extLst>
                </p:cNvPr>
                <p:cNvSpPr txBox="1">
                  <a:spLocks noRot="1" noChangeAspect="1" noMove="1" noResize="1" noEditPoints="1" noAdjustHandles="1" noChangeArrowheads="1" noChangeShapeType="1" noTextEdit="1"/>
                </p:cNvSpPr>
                <p:nvPr/>
              </p:nvSpPr>
              <p:spPr>
                <a:xfrm>
                  <a:off x="11105329" y="2932464"/>
                  <a:ext cx="4141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02DA248-29AD-2346-A428-6AF1607DED61}"/>
                    </a:ext>
                  </a:extLst>
                </p:cNvPr>
                <p:cNvSpPr txBox="1"/>
                <p:nvPr/>
              </p:nvSpPr>
              <p:spPr>
                <a:xfrm>
                  <a:off x="11363745" y="209095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02" name="TextBox 101">
                  <a:extLst>
                    <a:ext uri="{FF2B5EF4-FFF2-40B4-BE49-F238E27FC236}">
                      <a16:creationId xmlns:a16="http://schemas.microsoft.com/office/drawing/2014/main" id="{D02DA248-29AD-2346-A428-6AF1607DED61}"/>
                    </a:ext>
                  </a:extLst>
                </p:cNvPr>
                <p:cNvSpPr txBox="1">
                  <a:spLocks noRot="1" noChangeAspect="1" noMove="1" noResize="1" noEditPoints="1" noAdjustHandles="1" noChangeArrowheads="1" noChangeShapeType="1" noTextEdit="1"/>
                </p:cNvSpPr>
                <p:nvPr/>
              </p:nvSpPr>
              <p:spPr>
                <a:xfrm>
                  <a:off x="11363745" y="209095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2F31B73-8479-3540-9916-7A7E54AC5352}"/>
                    </a:ext>
                  </a:extLst>
                </p:cNvPr>
                <p:cNvSpPr txBox="1"/>
                <p:nvPr/>
              </p:nvSpPr>
              <p:spPr>
                <a:xfrm>
                  <a:off x="10489102" y="291258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3" name="TextBox 102">
                  <a:extLst>
                    <a:ext uri="{FF2B5EF4-FFF2-40B4-BE49-F238E27FC236}">
                      <a16:creationId xmlns:a16="http://schemas.microsoft.com/office/drawing/2014/main" id="{B2F31B73-8479-3540-9916-7A7E54AC5352}"/>
                    </a:ext>
                  </a:extLst>
                </p:cNvPr>
                <p:cNvSpPr txBox="1">
                  <a:spLocks noRot="1" noChangeAspect="1" noMove="1" noResize="1" noEditPoints="1" noAdjustHandles="1" noChangeArrowheads="1" noChangeShapeType="1" noTextEdit="1"/>
                </p:cNvSpPr>
                <p:nvPr/>
              </p:nvSpPr>
              <p:spPr>
                <a:xfrm>
                  <a:off x="10489102" y="291258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3F14686-535E-E84E-B775-65947674E7B1}"/>
                    </a:ext>
                  </a:extLst>
                </p:cNvPr>
                <p:cNvSpPr txBox="1"/>
                <p:nvPr/>
              </p:nvSpPr>
              <p:spPr>
                <a:xfrm>
                  <a:off x="9157262" y="158073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𝑖𝑒</m:t>
                        </m:r>
                      </m:oMath>
                    </m:oMathPara>
                  </a14:m>
                  <a:endParaRPr lang="en-US" baseline="-25000" dirty="0"/>
                </a:p>
              </p:txBody>
            </p:sp>
          </mc:Choice>
          <mc:Fallback xmlns="">
            <p:sp>
              <p:nvSpPr>
                <p:cNvPr id="104" name="TextBox 103">
                  <a:extLst>
                    <a:ext uri="{FF2B5EF4-FFF2-40B4-BE49-F238E27FC236}">
                      <a16:creationId xmlns:a16="http://schemas.microsoft.com/office/drawing/2014/main" id="{53F14686-535E-E84E-B775-65947674E7B1}"/>
                    </a:ext>
                  </a:extLst>
                </p:cNvPr>
                <p:cNvSpPr txBox="1">
                  <a:spLocks noRot="1" noChangeAspect="1" noMove="1" noResize="1" noEditPoints="1" noAdjustHandles="1" noChangeArrowheads="1" noChangeShapeType="1" noTextEdit="1"/>
                </p:cNvSpPr>
                <p:nvPr/>
              </p:nvSpPr>
              <p:spPr>
                <a:xfrm>
                  <a:off x="9157262" y="1580737"/>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19F309A-24DB-9B43-A8F5-A10B11328CC3}"/>
                    </a:ext>
                  </a:extLst>
                </p:cNvPr>
                <p:cNvSpPr txBox="1"/>
                <p:nvPr/>
              </p:nvSpPr>
              <p:spPr>
                <a:xfrm>
                  <a:off x="11292698" y="2372115"/>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𝑜𝑒</m:t>
                        </m:r>
                      </m:oMath>
                    </m:oMathPara>
                  </a14:m>
                  <a:endParaRPr lang="en-US" baseline="-25000" dirty="0"/>
                </a:p>
              </p:txBody>
            </p:sp>
          </mc:Choice>
          <mc:Fallback xmlns="">
            <p:sp>
              <p:nvSpPr>
                <p:cNvPr id="105" name="TextBox 104">
                  <a:extLst>
                    <a:ext uri="{FF2B5EF4-FFF2-40B4-BE49-F238E27FC236}">
                      <a16:creationId xmlns:a16="http://schemas.microsoft.com/office/drawing/2014/main" id="{219F309A-24DB-9B43-A8F5-A10B11328CC3}"/>
                    </a:ext>
                  </a:extLst>
                </p:cNvPr>
                <p:cNvSpPr txBox="1">
                  <a:spLocks noRot="1" noChangeAspect="1" noMove="1" noResize="1" noEditPoints="1" noAdjustHandles="1" noChangeArrowheads="1" noChangeShapeType="1" noTextEdit="1"/>
                </p:cNvSpPr>
                <p:nvPr/>
              </p:nvSpPr>
              <p:spPr>
                <a:xfrm>
                  <a:off x="11292698" y="2372115"/>
                  <a:ext cx="414130" cy="369332"/>
                </a:xfrm>
                <a:prstGeom prst="rect">
                  <a:avLst/>
                </a:prstGeom>
                <a:blipFill>
                  <a:blip r:embed="rId9"/>
                  <a:stretch>
                    <a:fillRect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830499C-EE6D-C341-A453-49D7FD1E1235}"/>
                    </a:ext>
                  </a:extLst>
                </p:cNvPr>
                <p:cNvSpPr txBox="1"/>
                <p:nvPr/>
              </p:nvSpPr>
              <p:spPr>
                <a:xfrm>
                  <a:off x="9991511" y="242396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6" name="TextBox 105">
                  <a:extLst>
                    <a:ext uri="{FF2B5EF4-FFF2-40B4-BE49-F238E27FC236}">
                      <a16:creationId xmlns:a16="http://schemas.microsoft.com/office/drawing/2014/main" id="{3830499C-EE6D-C341-A453-49D7FD1E1235}"/>
                    </a:ext>
                  </a:extLst>
                </p:cNvPr>
                <p:cNvSpPr txBox="1">
                  <a:spLocks noRot="1" noChangeAspect="1" noMove="1" noResize="1" noEditPoints="1" noAdjustHandles="1" noChangeArrowheads="1" noChangeShapeType="1" noTextEdit="1"/>
                </p:cNvSpPr>
                <p:nvPr/>
              </p:nvSpPr>
              <p:spPr>
                <a:xfrm>
                  <a:off x="9991511" y="2423967"/>
                  <a:ext cx="414130" cy="369332"/>
                </a:xfrm>
                <a:prstGeom prst="rect">
                  <a:avLst/>
                </a:prstGeom>
                <a:blipFill>
                  <a:blip r:embed="rId10"/>
                  <a:stretch>
                    <a:fillRect r="-441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8D5BE86-F6F8-FC47-87EF-8668A00D1170}"/>
                    </a:ext>
                  </a:extLst>
                </p:cNvPr>
                <p:cNvSpPr txBox="1"/>
                <p:nvPr/>
              </p:nvSpPr>
              <p:spPr>
                <a:xfrm>
                  <a:off x="9008807" y="24677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h</m:t>
                        </m:r>
                        <m:r>
                          <a:rPr lang="en-US" b="0" i="1" baseline="-25000" smtClean="0">
                            <a:latin typeface="Cambria Math" panose="02040503050406030204" pitchFamily="18" charset="0"/>
                          </a:rPr>
                          <m:t>𝑟𝑒</m:t>
                        </m:r>
                      </m:oMath>
                    </m:oMathPara>
                  </a14:m>
                  <a:endParaRPr lang="en-US" baseline="-25000" dirty="0"/>
                </a:p>
              </p:txBody>
            </p:sp>
          </mc:Choice>
          <mc:Fallback xmlns="">
            <p:sp>
              <p:nvSpPr>
                <p:cNvPr id="107" name="TextBox 106">
                  <a:extLst>
                    <a:ext uri="{FF2B5EF4-FFF2-40B4-BE49-F238E27FC236}">
                      <a16:creationId xmlns:a16="http://schemas.microsoft.com/office/drawing/2014/main" id="{F8D5BE86-F6F8-FC47-87EF-8668A00D1170}"/>
                    </a:ext>
                  </a:extLst>
                </p:cNvPr>
                <p:cNvSpPr txBox="1">
                  <a:spLocks noRot="1" noChangeAspect="1" noMove="1" noResize="1" noEditPoints="1" noAdjustHandles="1" noChangeArrowheads="1" noChangeShapeType="1" noTextEdit="1"/>
                </p:cNvSpPr>
                <p:nvPr/>
              </p:nvSpPr>
              <p:spPr>
                <a:xfrm>
                  <a:off x="9008807" y="2467781"/>
                  <a:ext cx="414130" cy="369332"/>
                </a:xfrm>
                <a:prstGeom prst="rect">
                  <a:avLst/>
                </a:prstGeom>
                <a:blipFill>
                  <a:blip r:embed="rId11"/>
                  <a:stretch>
                    <a:fillRect r="-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248FD3C-E6FB-F248-B067-C934F41D475E}"/>
                    </a:ext>
                  </a:extLst>
                </p:cNvPr>
                <p:cNvSpPr txBox="1"/>
                <p:nvPr/>
              </p:nvSpPr>
              <p:spPr>
                <a:xfrm>
                  <a:off x="8752902" y="1738340"/>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09" name="TextBox 108">
                  <a:extLst>
                    <a:ext uri="{FF2B5EF4-FFF2-40B4-BE49-F238E27FC236}">
                      <a16:creationId xmlns:a16="http://schemas.microsoft.com/office/drawing/2014/main" id="{C248FD3C-E6FB-F248-B067-C934F41D475E}"/>
                    </a:ext>
                  </a:extLst>
                </p:cNvPr>
                <p:cNvSpPr txBox="1">
                  <a:spLocks noRot="1" noChangeAspect="1" noMove="1" noResize="1" noEditPoints="1" noAdjustHandles="1" noChangeArrowheads="1" noChangeShapeType="1" noTextEdit="1"/>
                </p:cNvSpPr>
                <p:nvPr/>
              </p:nvSpPr>
              <p:spPr>
                <a:xfrm>
                  <a:off x="8752902" y="1738340"/>
                  <a:ext cx="414130" cy="369332"/>
                </a:xfrm>
                <a:prstGeom prst="rect">
                  <a:avLst/>
                </a:prstGeom>
                <a:blipFill>
                  <a:blip r:embed="rId12"/>
                  <a:stretch>
                    <a:fillRect l="-15152"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22F596B-12B3-C146-BD3C-FECF4D14E7C6}"/>
                    </a:ext>
                  </a:extLst>
                </p:cNvPr>
                <p:cNvSpPr txBox="1"/>
                <p:nvPr/>
              </p:nvSpPr>
              <p:spPr>
                <a:xfrm>
                  <a:off x="11339980" y="169411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10" name="TextBox 109">
                  <a:extLst>
                    <a:ext uri="{FF2B5EF4-FFF2-40B4-BE49-F238E27FC236}">
                      <a16:creationId xmlns:a16="http://schemas.microsoft.com/office/drawing/2014/main" id="{822F596B-12B3-C146-BD3C-FECF4D14E7C6}"/>
                    </a:ext>
                  </a:extLst>
                </p:cNvPr>
                <p:cNvSpPr txBox="1">
                  <a:spLocks noRot="1" noChangeAspect="1" noMove="1" noResize="1" noEditPoints="1" noAdjustHandles="1" noChangeArrowheads="1" noChangeShapeType="1" noTextEdit="1"/>
                </p:cNvSpPr>
                <p:nvPr/>
              </p:nvSpPr>
              <p:spPr>
                <a:xfrm>
                  <a:off x="11339980" y="1694115"/>
                  <a:ext cx="414130" cy="369332"/>
                </a:xfrm>
                <a:prstGeom prst="rect">
                  <a:avLst/>
                </a:prstGeom>
                <a:blipFill>
                  <a:blip r:embed="rId13"/>
                  <a:stretch>
                    <a:fillRect l="-11765" t="-6667" b="-2666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F62EFB23-F08B-F74A-A244-9033B8E9529F}"/>
              </a:ext>
            </a:extLst>
          </p:cNvPr>
          <p:cNvGrpSpPr/>
          <p:nvPr/>
        </p:nvGrpSpPr>
        <p:grpSpPr>
          <a:xfrm>
            <a:off x="8343879" y="3880154"/>
            <a:ext cx="2005507" cy="1997485"/>
            <a:chOff x="679803" y="2261564"/>
            <a:chExt cx="2005507" cy="1997485"/>
          </a:xfrm>
        </p:grpSpPr>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1400219" y="32684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1399827" y="3954249"/>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2142997" y="2776318"/>
              <a:ext cx="520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679803" y="2855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oMath>
                    </m:oMathPara>
                  </a14:m>
                  <a:endParaRPr lang="en-US" baseline="-25000"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679803" y="2855455"/>
                  <a:ext cx="633999" cy="369332"/>
                </a:xfrm>
                <a:prstGeom prst="rect">
                  <a:avLst/>
                </a:prstGeom>
                <a:blipFill>
                  <a:blip r:embed="rId14"/>
                  <a:stretch>
                    <a:fillRect/>
                  </a:stretch>
                </a:blipFill>
              </p:spPr>
              <p:txBody>
                <a:bodyPr/>
                <a:lstStyle/>
                <a:p>
                  <a:r>
                    <a:rPr lang="en-US">
                      <a:noFill/>
                    </a:rPr>
                    <a:t> </a:t>
                  </a:r>
                </a:p>
              </p:txBody>
            </p:sp>
          </mc:Fallback>
        </mc:AlternateContent>
        <p:grpSp>
          <p:nvGrpSpPr>
            <p:cNvPr id="58" name="Group 203">
              <a:extLst>
                <a:ext uri="{FF2B5EF4-FFF2-40B4-BE49-F238E27FC236}">
                  <a16:creationId xmlns:a16="http://schemas.microsoft.com/office/drawing/2014/main" id="{D42CCD43-1193-2040-9560-518938D0FEFE}"/>
                </a:ext>
              </a:extLst>
            </p:cNvPr>
            <p:cNvGrpSpPr>
              <a:grpSpLocks/>
            </p:cNvGrpSpPr>
            <p:nvPr/>
          </p:nvGrpSpPr>
          <p:grpSpPr bwMode="auto">
            <a:xfrm rot="5400000">
              <a:off x="1706274" y="2395308"/>
              <a:ext cx="304800" cy="762000"/>
              <a:chOff x="3216" y="2400"/>
              <a:chExt cx="192" cy="480"/>
            </a:xfrm>
          </p:grpSpPr>
          <p:sp>
            <p:nvSpPr>
              <p:cNvPr id="59" name="Line 46">
                <a:extLst>
                  <a:ext uri="{FF2B5EF4-FFF2-40B4-BE49-F238E27FC236}">
                    <a16:creationId xmlns:a16="http://schemas.microsoft.com/office/drawing/2014/main" id="{27C3D1FE-858E-8D41-84E9-28893EC4989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47">
                <a:extLst>
                  <a:ext uri="{FF2B5EF4-FFF2-40B4-BE49-F238E27FC236}">
                    <a16:creationId xmlns:a16="http://schemas.microsoft.com/office/drawing/2014/main" id="{64571F2B-C8A5-4E47-93CD-F4C7952F86A9}"/>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48">
                <a:extLst>
                  <a:ext uri="{FF2B5EF4-FFF2-40B4-BE49-F238E27FC236}">
                    <a16:creationId xmlns:a16="http://schemas.microsoft.com/office/drawing/2014/main" id="{947C4BD8-698B-9B49-8962-3D1479B7A3C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3" name="Freeform 49">
                <a:extLst>
                  <a:ext uri="{FF2B5EF4-FFF2-40B4-BE49-F238E27FC236}">
                    <a16:creationId xmlns:a16="http://schemas.microsoft.com/office/drawing/2014/main" id="{5EC1A541-CC4A-4943-98CD-F64500402739}"/>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4" name="Freeform 50">
                <a:extLst>
                  <a:ext uri="{FF2B5EF4-FFF2-40B4-BE49-F238E27FC236}">
                    <a16:creationId xmlns:a16="http://schemas.microsoft.com/office/drawing/2014/main" id="{98734069-2694-DA42-B124-5DA12141FA7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 name="Freeform 12">
              <a:extLst>
                <a:ext uri="{FF2B5EF4-FFF2-40B4-BE49-F238E27FC236}">
                  <a16:creationId xmlns:a16="http://schemas.microsoft.com/office/drawing/2014/main" id="{BB59F0D5-4E2B-3B41-9360-A9F0E0E8B4C8}"/>
                </a:ext>
              </a:extLst>
            </p:cNvPr>
            <p:cNvSpPr>
              <a:spLocks noChangeAspect="1"/>
            </p:cNvSpPr>
            <p:nvPr/>
          </p:nvSpPr>
          <p:spPr bwMode="auto">
            <a:xfrm rot="5400000">
              <a:off x="1050342" y="2398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Freeform 12">
              <a:extLst>
                <a:ext uri="{FF2B5EF4-FFF2-40B4-BE49-F238E27FC236}">
                  <a16:creationId xmlns:a16="http://schemas.microsoft.com/office/drawing/2014/main" id="{98275FF3-24CA-0F4F-A218-463BCA96C769}"/>
                </a:ext>
              </a:extLst>
            </p:cNvPr>
            <p:cNvSpPr>
              <a:spLocks noChangeAspect="1"/>
            </p:cNvSpPr>
            <p:nvPr/>
          </p:nvSpPr>
          <p:spPr bwMode="auto">
            <a:xfrm rot="5400000">
              <a:off x="1782292" y="288555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5" name="Straight Connector 114">
              <a:extLst>
                <a:ext uri="{FF2B5EF4-FFF2-40B4-BE49-F238E27FC236}">
                  <a16:creationId xmlns:a16="http://schemas.microsoft.com/office/drawing/2014/main" id="{CE9AFE01-8497-AC4C-B75F-52CB788FD011}"/>
                </a:ext>
              </a:extLst>
            </p:cNvPr>
            <p:cNvCxnSpPr>
              <a:cxnSpLocks/>
            </p:cNvCxnSpPr>
            <p:nvPr/>
          </p:nvCxnSpPr>
          <p:spPr>
            <a:xfrm>
              <a:off x="1482896" y="276768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F25B120-9A99-884A-86B9-523A0929A33F}"/>
                </a:ext>
              </a:extLst>
            </p:cNvPr>
            <p:cNvCxnSpPr>
              <a:cxnSpLocks/>
            </p:cNvCxnSpPr>
            <p:nvPr/>
          </p:nvCxnSpPr>
          <p:spPr>
            <a:xfrm>
              <a:off x="2220389" y="275545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5">
              <a:extLst>
                <a:ext uri="{FF2B5EF4-FFF2-40B4-BE49-F238E27FC236}">
                  <a16:creationId xmlns:a16="http://schemas.microsoft.com/office/drawing/2014/main" id="{26717F2A-5557-8843-9529-062CCCA7190F}"/>
                </a:ext>
              </a:extLst>
            </p:cNvPr>
            <p:cNvSpPr>
              <a:spLocks noChangeAspect="1" noChangeArrowheads="1"/>
            </p:cNvSpPr>
            <p:nvPr/>
          </p:nvSpPr>
          <p:spPr bwMode="auto">
            <a:xfrm>
              <a:off x="1404813" y="2696908"/>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9" name="Oval 14">
              <a:extLst>
                <a:ext uri="{FF2B5EF4-FFF2-40B4-BE49-F238E27FC236}">
                  <a16:creationId xmlns:a16="http://schemas.microsoft.com/office/drawing/2014/main" id="{A143D99D-6CEA-E04C-9BF6-0176CB767744}"/>
                </a:ext>
              </a:extLst>
            </p:cNvPr>
            <p:cNvSpPr>
              <a:spLocks noChangeAspect="1" noChangeArrowheads="1"/>
            </p:cNvSpPr>
            <p:nvPr/>
          </p:nvSpPr>
          <p:spPr bwMode="auto">
            <a:xfrm>
              <a:off x="1445718" y="322478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Oval 14">
              <a:extLst>
                <a:ext uri="{FF2B5EF4-FFF2-40B4-BE49-F238E27FC236}">
                  <a16:creationId xmlns:a16="http://schemas.microsoft.com/office/drawing/2014/main" id="{B241DE34-D351-EE41-B2A8-339CB731CF74}"/>
                </a:ext>
              </a:extLst>
            </p:cNvPr>
            <p:cNvSpPr>
              <a:spLocks noChangeAspect="1" noChangeArrowheads="1"/>
            </p:cNvSpPr>
            <p:nvPr/>
          </p:nvSpPr>
          <p:spPr bwMode="auto">
            <a:xfrm>
              <a:off x="1456449" y="2746121"/>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1" name="Oval 14">
              <a:extLst>
                <a:ext uri="{FF2B5EF4-FFF2-40B4-BE49-F238E27FC236}">
                  <a16:creationId xmlns:a16="http://schemas.microsoft.com/office/drawing/2014/main" id="{94F35EBD-4069-AE4B-8793-14BA01860F02}"/>
                </a:ext>
              </a:extLst>
            </p:cNvPr>
            <p:cNvSpPr>
              <a:spLocks noChangeAspect="1" noChangeArrowheads="1"/>
            </p:cNvSpPr>
            <p:nvPr/>
          </p:nvSpPr>
          <p:spPr bwMode="auto">
            <a:xfrm>
              <a:off x="720208" y="2743973"/>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2" name="Oval 14">
              <a:extLst>
                <a:ext uri="{FF2B5EF4-FFF2-40B4-BE49-F238E27FC236}">
                  <a16:creationId xmlns:a16="http://schemas.microsoft.com/office/drawing/2014/main" id="{1532501C-64EA-D847-96AB-9D9B6F16DB1B}"/>
                </a:ext>
              </a:extLst>
            </p:cNvPr>
            <p:cNvSpPr>
              <a:spLocks noChangeAspect="1" noChangeArrowheads="1"/>
            </p:cNvSpPr>
            <p:nvPr/>
          </p:nvSpPr>
          <p:spPr bwMode="auto">
            <a:xfrm>
              <a:off x="2418073" y="274182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3" name="Oval 14">
              <a:extLst>
                <a:ext uri="{FF2B5EF4-FFF2-40B4-BE49-F238E27FC236}">
                  <a16:creationId xmlns:a16="http://schemas.microsoft.com/office/drawing/2014/main" id="{BD5DFD4B-FBDA-014E-9CF5-787C6E679D22}"/>
                </a:ext>
              </a:extLst>
            </p:cNvPr>
            <p:cNvSpPr>
              <a:spLocks noChangeAspect="1" noChangeArrowheads="1"/>
            </p:cNvSpPr>
            <p:nvPr/>
          </p:nvSpPr>
          <p:spPr bwMode="auto">
            <a:xfrm>
              <a:off x="2609110" y="273967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5E1E0AA-2040-4948-A764-2C99B673342E}"/>
                    </a:ext>
                  </a:extLst>
                </p:cNvPr>
                <p:cNvSpPr txBox="1"/>
                <p:nvPr/>
              </p:nvSpPr>
              <p:spPr>
                <a:xfrm>
                  <a:off x="927710" y="226156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𝑏</m:t>
                        </m:r>
                      </m:oMath>
                    </m:oMathPara>
                  </a14:m>
                  <a:endParaRPr lang="en-US" baseline="-25000" dirty="0"/>
                </a:p>
              </p:txBody>
            </p:sp>
          </mc:Choice>
          <mc:Fallback xmlns="">
            <p:sp>
              <p:nvSpPr>
                <p:cNvPr id="125" name="TextBox 124">
                  <a:extLst>
                    <a:ext uri="{FF2B5EF4-FFF2-40B4-BE49-F238E27FC236}">
                      <a16:creationId xmlns:a16="http://schemas.microsoft.com/office/drawing/2014/main" id="{A5E1E0AA-2040-4948-A764-2C99B673342E}"/>
                    </a:ext>
                  </a:extLst>
                </p:cNvPr>
                <p:cNvSpPr txBox="1">
                  <a:spLocks noRot="1" noChangeAspect="1" noMove="1" noResize="1" noEditPoints="1" noAdjustHandles="1" noChangeArrowheads="1" noChangeShapeType="1" noTextEdit="1"/>
                </p:cNvSpPr>
                <p:nvPr/>
              </p:nvSpPr>
              <p:spPr>
                <a:xfrm>
                  <a:off x="927710" y="2261564"/>
                  <a:ext cx="63399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0EA3B2D1-1727-4741-AEC4-050D7C8B8891}"/>
                    </a:ext>
                  </a:extLst>
                </p:cNvPr>
                <p:cNvSpPr txBox="1"/>
                <p:nvPr/>
              </p:nvSpPr>
              <p:spPr>
                <a:xfrm>
                  <a:off x="999344" y="34558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xmlns="">
            <p:sp>
              <p:nvSpPr>
                <p:cNvPr id="126" name="TextBox 125">
                  <a:extLst>
                    <a:ext uri="{FF2B5EF4-FFF2-40B4-BE49-F238E27FC236}">
                      <a16:creationId xmlns:a16="http://schemas.microsoft.com/office/drawing/2014/main" id="{0EA3B2D1-1727-4741-AEC4-050D7C8B8891}"/>
                    </a:ext>
                  </a:extLst>
                </p:cNvPr>
                <p:cNvSpPr txBox="1">
                  <a:spLocks noRot="1" noChangeAspect="1" noMove="1" noResize="1" noEditPoints="1" noAdjustHandles="1" noChangeArrowheads="1" noChangeShapeType="1" noTextEdit="1"/>
                </p:cNvSpPr>
                <p:nvPr/>
              </p:nvSpPr>
              <p:spPr>
                <a:xfrm>
                  <a:off x="999344" y="3455849"/>
                  <a:ext cx="63399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20476E3-B35A-3340-9901-647EB2F0E79A}"/>
                    </a:ext>
                  </a:extLst>
                </p:cNvPr>
                <p:cNvSpPr txBox="1"/>
                <p:nvPr/>
              </p:nvSpPr>
              <p:spPr>
                <a:xfrm>
                  <a:off x="1641142" y="327339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𝑑</m:t>
                        </m:r>
                      </m:oMath>
                    </m:oMathPara>
                  </a14:m>
                  <a:endParaRPr lang="en-US" baseline="-25000" dirty="0"/>
                </a:p>
              </p:txBody>
            </p:sp>
          </mc:Choice>
          <mc:Fallback xmlns="">
            <p:sp>
              <p:nvSpPr>
                <p:cNvPr id="127" name="TextBox 126">
                  <a:extLst>
                    <a:ext uri="{FF2B5EF4-FFF2-40B4-BE49-F238E27FC236}">
                      <a16:creationId xmlns:a16="http://schemas.microsoft.com/office/drawing/2014/main" id="{B20476E3-B35A-3340-9901-647EB2F0E79A}"/>
                    </a:ext>
                  </a:extLst>
                </p:cNvPr>
                <p:cNvSpPr txBox="1">
                  <a:spLocks noRot="1" noChangeAspect="1" noMove="1" noResize="1" noEditPoints="1" noAdjustHandles="1" noChangeArrowheads="1" noChangeShapeType="1" noTextEdit="1"/>
                </p:cNvSpPr>
                <p:nvPr/>
              </p:nvSpPr>
              <p:spPr>
                <a:xfrm>
                  <a:off x="1641142" y="3273396"/>
                  <a:ext cx="633999" cy="369332"/>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1D6C4E5-95B3-8B40-8A25-9CE8DBFC2F52}"/>
                  </a:ext>
                </a:extLst>
              </p:cNvPr>
              <p:cNvSpPr txBox="1"/>
              <p:nvPr/>
            </p:nvSpPr>
            <p:spPr>
              <a:xfrm>
                <a:off x="880711" y="1565133"/>
                <a:ext cx="7245042" cy="2315011"/>
              </a:xfrm>
              <a:prstGeom prst="rect">
                <a:avLst/>
              </a:prstGeom>
              <a:noFill/>
            </p:spPr>
            <p:txBody>
              <a:bodyPr wrap="square" rtlCol="0">
                <a:noAutofit/>
              </a:bodyPr>
              <a:lstStyle/>
              <a:p>
                <a:pPr marL="285750" indent="-285750">
                  <a:buFont typeface="Arial" panose="020B0604020202020204" pitchFamily="34" charset="0"/>
                  <a:buChar char="•"/>
                </a:pPr>
                <a:r>
                  <a:rPr lang="en-US" dirty="0"/>
                  <a:t>Diode model: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𝑒𝑉</m:t>
                                </m:r>
                              </m:num>
                              <m:den>
                                <m:r>
                                  <a:rPr lang="en-US" b="0" i="1" smtClean="0">
                                    <a:latin typeface="Cambria Math" panose="02040503050406030204" pitchFamily="18" charset="0"/>
                                  </a:rPr>
                                  <m:t>𝑘𝑇</m:t>
                                </m:r>
                              </m:den>
                            </m:f>
                          </m:e>
                        </m:d>
                      </m:e>
                    </m:func>
                    <m:r>
                      <a:rPr lang="en-US" b="0" i="1" smtClean="0">
                        <a:latin typeface="Cambria Math" panose="02040503050406030204" pitchFamily="18" charset="0"/>
                      </a:rPr>
                      <m:t>−1)</m:t>
                    </m:r>
                  </m:oMath>
                </a14:m>
                <a:r>
                  <a:rPr lang="en-US" dirty="0"/>
                  <a:t>,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𝑒</m:t>
                        </m:r>
                      </m:num>
                      <m:den>
                        <m:r>
                          <a:rPr lang="en-US" b="0" i="1" dirty="0" smtClean="0">
                            <a:latin typeface="Cambria Math" panose="02040503050406030204" pitchFamily="18" charset="0"/>
                          </a:rPr>
                          <m:t>𝑘𝑇</m:t>
                        </m:r>
                      </m:den>
                    </m:f>
                    <m:r>
                      <a:rPr lang="en-US" b="0" i="1" dirty="0" smtClean="0">
                        <a:latin typeface="Cambria Math" panose="02040503050406030204" pitchFamily="18" charset="0"/>
                      </a:rPr>
                      <m:t>=40</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−1</m:t>
                        </m:r>
                      </m:sup>
                    </m:sSup>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𝑑𝑉</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den>
                    </m:f>
                  </m:oMath>
                </a14:m>
                <a:endParaRPr lang="en-US" b="0"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880711" y="1565133"/>
                <a:ext cx="7245042" cy="2315011"/>
              </a:xfrm>
              <a:prstGeom prst="rect">
                <a:avLst/>
              </a:prstGeom>
              <a:blipFill>
                <a:blip r:embed="rId18"/>
                <a:stretch>
                  <a:fillRect l="-52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966F5FF-559E-AC47-81CE-5284967676DA}"/>
              </a:ext>
            </a:extLst>
          </p:cNvPr>
          <p:cNvGrpSpPr/>
          <p:nvPr/>
        </p:nvGrpSpPr>
        <p:grpSpPr>
          <a:xfrm>
            <a:off x="1027085" y="3552841"/>
            <a:ext cx="3367941" cy="1391184"/>
            <a:chOff x="3283224" y="3821976"/>
            <a:chExt cx="3367941" cy="1391184"/>
          </a:xfrm>
        </p:grpSpPr>
        <p:sp>
          <p:nvSpPr>
            <p:cNvPr id="108" name="Freeform 12">
              <a:extLst>
                <a:ext uri="{FF2B5EF4-FFF2-40B4-BE49-F238E27FC236}">
                  <a16:creationId xmlns:a16="http://schemas.microsoft.com/office/drawing/2014/main" id="{989A2603-E942-2C41-9DCD-838859DC6FC5}"/>
                </a:ext>
              </a:extLst>
            </p:cNvPr>
            <p:cNvSpPr>
              <a:spLocks noChangeAspect="1"/>
            </p:cNvSpPr>
            <p:nvPr/>
          </p:nvSpPr>
          <p:spPr bwMode="auto">
            <a:xfrm>
              <a:off x="3658119" y="4059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03">
              <a:extLst>
                <a:ext uri="{FF2B5EF4-FFF2-40B4-BE49-F238E27FC236}">
                  <a16:creationId xmlns:a16="http://schemas.microsoft.com/office/drawing/2014/main" id="{2458BB63-872A-C345-A5D6-229220FFDA66}"/>
                </a:ext>
              </a:extLst>
            </p:cNvPr>
            <p:cNvGrpSpPr>
              <a:grpSpLocks/>
            </p:cNvGrpSpPr>
            <p:nvPr/>
          </p:nvGrpSpPr>
          <p:grpSpPr bwMode="auto">
            <a:xfrm rot="10800000">
              <a:off x="4485478" y="4048691"/>
              <a:ext cx="304800" cy="762000"/>
              <a:chOff x="3216" y="2400"/>
              <a:chExt cx="192" cy="480"/>
            </a:xfrm>
          </p:grpSpPr>
          <p:sp>
            <p:nvSpPr>
              <p:cNvPr id="156" name="Line 46">
                <a:extLst>
                  <a:ext uri="{FF2B5EF4-FFF2-40B4-BE49-F238E27FC236}">
                    <a16:creationId xmlns:a16="http://schemas.microsoft.com/office/drawing/2014/main" id="{DB7F9854-B6DC-4E45-84E9-87A1D3EBCDE4}"/>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7">
                <a:extLst>
                  <a:ext uri="{FF2B5EF4-FFF2-40B4-BE49-F238E27FC236}">
                    <a16:creationId xmlns:a16="http://schemas.microsoft.com/office/drawing/2014/main" id="{0E3DCC91-48F4-F84F-AC9B-5389B94B6135}"/>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48">
                <a:extLst>
                  <a:ext uri="{FF2B5EF4-FFF2-40B4-BE49-F238E27FC236}">
                    <a16:creationId xmlns:a16="http://schemas.microsoft.com/office/drawing/2014/main" id="{2D4BBD8A-38D9-094B-BC51-B6AD6DBB449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9" name="Freeform 49">
                <a:extLst>
                  <a:ext uri="{FF2B5EF4-FFF2-40B4-BE49-F238E27FC236}">
                    <a16:creationId xmlns:a16="http://schemas.microsoft.com/office/drawing/2014/main" id="{714566AF-F49B-5246-8E3C-3CA7837A438D}"/>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60" name="Freeform 50">
                <a:extLst>
                  <a:ext uri="{FF2B5EF4-FFF2-40B4-BE49-F238E27FC236}">
                    <a16:creationId xmlns:a16="http://schemas.microsoft.com/office/drawing/2014/main" id="{E3FB08C9-455C-7E4C-8065-3DCA826B28DF}"/>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0" name="Group 13">
              <a:extLst>
                <a:ext uri="{FF2B5EF4-FFF2-40B4-BE49-F238E27FC236}">
                  <a16:creationId xmlns:a16="http://schemas.microsoft.com/office/drawing/2014/main" id="{5F0EB83D-0ABE-8F42-AE8E-9B85AE08E6E1}"/>
                </a:ext>
              </a:extLst>
            </p:cNvPr>
            <p:cNvGrpSpPr>
              <a:grpSpLocks noChangeAspect="1"/>
            </p:cNvGrpSpPr>
            <p:nvPr/>
          </p:nvGrpSpPr>
          <p:grpSpPr bwMode="auto">
            <a:xfrm>
              <a:off x="3655515" y="3994643"/>
              <a:ext cx="152400" cy="152400"/>
              <a:chOff x="1344" y="2064"/>
              <a:chExt cx="192" cy="192"/>
            </a:xfrm>
          </p:grpSpPr>
          <p:sp>
            <p:nvSpPr>
              <p:cNvPr id="152" name="Oval 14">
                <a:extLst>
                  <a:ext uri="{FF2B5EF4-FFF2-40B4-BE49-F238E27FC236}">
                    <a16:creationId xmlns:a16="http://schemas.microsoft.com/office/drawing/2014/main" id="{1975575F-D8EF-734E-8C12-56658778F2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3" name="Rectangle 15">
                <a:extLst>
                  <a:ext uri="{FF2B5EF4-FFF2-40B4-BE49-F238E27FC236}">
                    <a16:creationId xmlns:a16="http://schemas.microsoft.com/office/drawing/2014/main" id="{A50C7161-AAFE-A640-B238-D65568CDBF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0A446329-AB24-3C4A-A56F-BD5A5D80DEA7}"/>
                    </a:ext>
                  </a:extLst>
                </p:cNvPr>
                <p:cNvSpPr txBox="1"/>
                <p:nvPr/>
              </p:nvSpPr>
              <p:spPr>
                <a:xfrm>
                  <a:off x="3775208" y="3896286"/>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p:txBody>
            </p:sp>
          </mc:Choice>
          <mc:Fallback xmlns="">
            <p:sp>
              <p:nvSpPr>
                <p:cNvPr id="131" name="TextBox 130">
                  <a:extLst>
                    <a:ext uri="{FF2B5EF4-FFF2-40B4-BE49-F238E27FC236}">
                      <a16:creationId xmlns:a16="http://schemas.microsoft.com/office/drawing/2014/main" id="{0A446329-AB24-3C4A-A56F-BD5A5D80DEA7}"/>
                    </a:ext>
                  </a:extLst>
                </p:cNvPr>
                <p:cNvSpPr txBox="1">
                  <a:spLocks noRot="1" noChangeAspect="1" noMove="1" noResize="1" noEditPoints="1" noAdjustHandles="1" noChangeArrowheads="1" noChangeShapeType="1" noTextEdit="1"/>
                </p:cNvSpPr>
                <p:nvPr/>
              </p:nvSpPr>
              <p:spPr>
                <a:xfrm>
                  <a:off x="3775208" y="3896286"/>
                  <a:ext cx="414130" cy="369332"/>
                </a:xfrm>
                <a:prstGeom prst="rect">
                  <a:avLst/>
                </a:prstGeom>
                <a:blipFill>
                  <a:blip r:embed="rId19"/>
                  <a:stretch>
                    <a:fillRect/>
                  </a:stretch>
                </a:blipFill>
              </p:spPr>
              <p:txBody>
                <a:bodyPr/>
                <a:lstStyle/>
                <a:p>
                  <a:r>
                    <a:rPr lang="en-US">
                      <a:noFill/>
                    </a:rPr>
                    <a:t> </a:t>
                  </a:r>
                </a:p>
              </p:txBody>
            </p:sp>
          </mc:Fallback>
        </mc:AlternateContent>
        <p:grpSp>
          <p:nvGrpSpPr>
            <p:cNvPr id="132" name="Group 13">
              <a:extLst>
                <a:ext uri="{FF2B5EF4-FFF2-40B4-BE49-F238E27FC236}">
                  <a16:creationId xmlns:a16="http://schemas.microsoft.com/office/drawing/2014/main" id="{232554E9-413D-F644-8AEF-F9C13A3330F2}"/>
                </a:ext>
              </a:extLst>
            </p:cNvPr>
            <p:cNvGrpSpPr>
              <a:grpSpLocks noChangeAspect="1"/>
            </p:cNvGrpSpPr>
            <p:nvPr/>
          </p:nvGrpSpPr>
          <p:grpSpPr bwMode="auto">
            <a:xfrm>
              <a:off x="4560920" y="4741503"/>
              <a:ext cx="152400" cy="152400"/>
              <a:chOff x="1344" y="2064"/>
              <a:chExt cx="192" cy="192"/>
            </a:xfrm>
          </p:grpSpPr>
          <p:sp>
            <p:nvSpPr>
              <p:cNvPr id="150" name="Oval 14">
                <a:extLst>
                  <a:ext uri="{FF2B5EF4-FFF2-40B4-BE49-F238E27FC236}">
                    <a16:creationId xmlns:a16="http://schemas.microsoft.com/office/drawing/2014/main" id="{3F6116EB-9037-B145-85ED-C7E6372149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1" name="Rectangle 15">
                <a:extLst>
                  <a:ext uri="{FF2B5EF4-FFF2-40B4-BE49-F238E27FC236}">
                    <a16:creationId xmlns:a16="http://schemas.microsoft.com/office/drawing/2014/main" id="{E6B4972F-70FF-1F45-A45F-F5001A02CF1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34" name="Straight Connector 133">
              <a:extLst>
                <a:ext uri="{FF2B5EF4-FFF2-40B4-BE49-F238E27FC236}">
                  <a16:creationId xmlns:a16="http://schemas.microsoft.com/office/drawing/2014/main" id="{D9FD91B2-A479-EE49-B9CC-F8D73F687ABD}"/>
                </a:ext>
              </a:extLst>
            </p:cNvPr>
            <p:cNvCxnSpPr>
              <a:cxnSpLocks/>
            </p:cNvCxnSpPr>
            <p:nvPr/>
          </p:nvCxnSpPr>
          <p:spPr>
            <a:xfrm>
              <a:off x="4623868" y="403250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6" name="Group 13">
              <a:extLst>
                <a:ext uri="{FF2B5EF4-FFF2-40B4-BE49-F238E27FC236}">
                  <a16:creationId xmlns:a16="http://schemas.microsoft.com/office/drawing/2014/main" id="{FD9E8F94-1216-594A-9E11-81BBBBFFDD39}"/>
                </a:ext>
              </a:extLst>
            </p:cNvPr>
            <p:cNvGrpSpPr>
              <a:grpSpLocks noChangeAspect="1"/>
            </p:cNvGrpSpPr>
            <p:nvPr/>
          </p:nvGrpSpPr>
          <p:grpSpPr bwMode="auto">
            <a:xfrm>
              <a:off x="5402434" y="3964015"/>
              <a:ext cx="152400" cy="152400"/>
              <a:chOff x="1344" y="2064"/>
              <a:chExt cx="192" cy="192"/>
            </a:xfrm>
          </p:grpSpPr>
          <p:sp>
            <p:nvSpPr>
              <p:cNvPr id="146" name="Oval 14">
                <a:extLst>
                  <a:ext uri="{FF2B5EF4-FFF2-40B4-BE49-F238E27FC236}">
                    <a16:creationId xmlns:a16="http://schemas.microsoft.com/office/drawing/2014/main" id="{8BBB910D-5488-3F46-92A8-8F8DC7013C8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35FA476C-F21D-134E-86BF-A2C5870DBF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32405AC3-E053-4940-A2AB-83D934C00460}"/>
                    </a:ext>
                  </a:extLst>
                </p:cNvPr>
                <p:cNvSpPr txBox="1"/>
                <p:nvPr/>
              </p:nvSpPr>
              <p:spPr>
                <a:xfrm>
                  <a:off x="5326651" y="402219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38" name="TextBox 137">
                  <a:extLst>
                    <a:ext uri="{FF2B5EF4-FFF2-40B4-BE49-F238E27FC236}">
                      <a16:creationId xmlns:a16="http://schemas.microsoft.com/office/drawing/2014/main" id="{32405AC3-E053-4940-A2AB-83D934C00460}"/>
                    </a:ext>
                  </a:extLst>
                </p:cNvPr>
                <p:cNvSpPr txBox="1">
                  <a:spLocks noRot="1" noChangeAspect="1" noMove="1" noResize="1" noEditPoints="1" noAdjustHandles="1" noChangeArrowheads="1" noChangeShapeType="1" noTextEdit="1"/>
                </p:cNvSpPr>
                <p:nvPr/>
              </p:nvSpPr>
              <p:spPr>
                <a:xfrm>
                  <a:off x="5326651" y="4022191"/>
                  <a:ext cx="414130"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B81EF67B-1D53-A94B-8607-B492BF4B9CBF}"/>
                    </a:ext>
                  </a:extLst>
                </p:cNvPr>
                <p:cNvSpPr txBox="1"/>
                <p:nvPr/>
              </p:nvSpPr>
              <p:spPr>
                <a:xfrm>
                  <a:off x="4495552" y="484382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39" name="TextBox 138">
                  <a:extLst>
                    <a:ext uri="{FF2B5EF4-FFF2-40B4-BE49-F238E27FC236}">
                      <a16:creationId xmlns:a16="http://schemas.microsoft.com/office/drawing/2014/main" id="{B81EF67B-1D53-A94B-8607-B492BF4B9CBF}"/>
                    </a:ext>
                  </a:extLst>
                </p:cNvPr>
                <p:cNvSpPr txBox="1">
                  <a:spLocks noRot="1" noChangeAspect="1" noMove="1" noResize="1" noEditPoints="1" noAdjustHandles="1" noChangeArrowheads="1" noChangeShapeType="1" noTextEdit="1"/>
                </p:cNvSpPr>
                <p:nvPr/>
              </p:nvSpPr>
              <p:spPr>
                <a:xfrm>
                  <a:off x="4495552" y="4843828"/>
                  <a:ext cx="414130"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76CB415F-46CF-114E-957B-639291F0C973}"/>
                    </a:ext>
                  </a:extLst>
                </p:cNvPr>
                <p:cNvSpPr txBox="1"/>
                <p:nvPr/>
              </p:nvSpPr>
              <p:spPr>
                <a:xfrm>
                  <a:off x="3283224" y="423200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baseline="-25000" dirty="0"/>
                </a:p>
              </p:txBody>
            </p:sp>
          </mc:Choice>
          <mc:Fallback>
            <p:sp>
              <p:nvSpPr>
                <p:cNvPr id="140" name="TextBox 139">
                  <a:extLst>
                    <a:ext uri="{FF2B5EF4-FFF2-40B4-BE49-F238E27FC236}">
                      <a16:creationId xmlns:a16="http://schemas.microsoft.com/office/drawing/2014/main" id="{76CB415F-46CF-114E-957B-639291F0C973}"/>
                    </a:ext>
                  </a:extLst>
                </p:cNvPr>
                <p:cNvSpPr txBox="1">
                  <a:spLocks noRot="1" noChangeAspect="1" noMove="1" noResize="1" noEditPoints="1" noAdjustHandles="1" noChangeArrowheads="1" noChangeShapeType="1" noTextEdit="1"/>
                </p:cNvSpPr>
                <p:nvPr/>
              </p:nvSpPr>
              <p:spPr>
                <a:xfrm>
                  <a:off x="3283224" y="4232001"/>
                  <a:ext cx="41413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C50F2C7-CB93-6449-B7CC-A8F0F2E452FE}"/>
                    </a:ext>
                  </a:extLst>
                </p:cNvPr>
                <p:cNvSpPr txBox="1"/>
                <p:nvPr/>
              </p:nvSpPr>
              <p:spPr>
                <a:xfrm>
                  <a:off x="4935290" y="4491118"/>
                  <a:ext cx="1715875"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a14:m>
                  <a:r>
                    <a:rPr lang="en-US" dirty="0"/>
                    <a:t> or g</a:t>
                  </a:r>
                  <a:r>
                    <a:rPr lang="en-US" baseline="-25000" dirty="0"/>
                    <a:t>m</a:t>
                  </a:r>
                  <a:r>
                    <a:rPr lang="en-US" dirty="0"/>
                    <a:t>v</a:t>
                  </a:r>
                  <a:r>
                    <a:rPr lang="en-US" baseline="-25000" dirty="0"/>
                    <a:t>1</a:t>
                  </a:r>
                </a:p>
              </p:txBody>
            </p:sp>
          </mc:Choice>
          <mc:Fallback xmlns="">
            <p:sp>
              <p:nvSpPr>
                <p:cNvPr id="142" name="TextBox 141">
                  <a:extLst>
                    <a:ext uri="{FF2B5EF4-FFF2-40B4-BE49-F238E27FC236}">
                      <a16:creationId xmlns:a16="http://schemas.microsoft.com/office/drawing/2014/main" id="{2C50F2C7-CB93-6449-B7CC-A8F0F2E452FE}"/>
                    </a:ext>
                  </a:extLst>
                </p:cNvPr>
                <p:cNvSpPr txBox="1">
                  <a:spLocks noRot="1" noChangeAspect="1" noMove="1" noResize="1" noEditPoints="1" noAdjustHandles="1" noChangeArrowheads="1" noChangeShapeType="1" noTextEdit="1"/>
                </p:cNvSpPr>
                <p:nvPr/>
              </p:nvSpPr>
              <p:spPr>
                <a:xfrm>
                  <a:off x="4935290" y="4491118"/>
                  <a:ext cx="1715875" cy="369332"/>
                </a:xfrm>
                <a:prstGeom prst="rect">
                  <a:avLst/>
                </a:prstGeom>
                <a:blipFill>
                  <a:blip r:embed="rId2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629532D-5FC6-7443-9ACA-6998F9240BF6}"/>
                    </a:ext>
                  </a:extLst>
                </p:cNvPr>
                <p:cNvSpPr txBox="1"/>
                <p:nvPr/>
              </p:nvSpPr>
              <p:spPr>
                <a:xfrm>
                  <a:off x="3313736" y="3821976"/>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44" name="TextBox 143">
                  <a:extLst>
                    <a:ext uri="{FF2B5EF4-FFF2-40B4-BE49-F238E27FC236}">
                      <a16:creationId xmlns:a16="http://schemas.microsoft.com/office/drawing/2014/main" id="{7629532D-5FC6-7443-9ACA-6998F9240BF6}"/>
                    </a:ext>
                  </a:extLst>
                </p:cNvPr>
                <p:cNvSpPr txBox="1">
                  <a:spLocks noRot="1" noChangeAspect="1" noMove="1" noResize="1" noEditPoints="1" noAdjustHandles="1" noChangeArrowheads="1" noChangeShapeType="1" noTextEdit="1"/>
                </p:cNvSpPr>
                <p:nvPr/>
              </p:nvSpPr>
              <p:spPr>
                <a:xfrm>
                  <a:off x="3313736" y="3821976"/>
                  <a:ext cx="414130" cy="369332"/>
                </a:xfrm>
                <a:prstGeom prst="rect">
                  <a:avLst/>
                </a:prstGeom>
                <a:blipFill>
                  <a:blip r:embed="rId24"/>
                  <a:stretch>
                    <a:fillRect l="-8824" t="-6667"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5" name="TextBox 144">
                  <a:extLst>
                    <a:ext uri="{FF2B5EF4-FFF2-40B4-BE49-F238E27FC236}">
                      <a16:creationId xmlns:a16="http://schemas.microsoft.com/office/drawing/2014/main" id="{8B1F11A2-B3C6-B240-8535-B1DEEB832F47}"/>
                    </a:ext>
                  </a:extLst>
                </p:cNvPr>
                <p:cNvSpPr txBox="1"/>
                <p:nvPr/>
              </p:nvSpPr>
              <p:spPr>
                <a:xfrm>
                  <a:off x="5544069" y="3821976"/>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p:sp>
              <p:nvSpPr>
                <p:cNvPr id="145" name="TextBox 144">
                  <a:extLst>
                    <a:ext uri="{FF2B5EF4-FFF2-40B4-BE49-F238E27FC236}">
                      <a16:creationId xmlns:a16="http://schemas.microsoft.com/office/drawing/2014/main" id="{8B1F11A2-B3C6-B240-8535-B1DEEB832F47}"/>
                    </a:ext>
                  </a:extLst>
                </p:cNvPr>
                <p:cNvSpPr txBox="1">
                  <a:spLocks noRot="1" noChangeAspect="1" noMove="1" noResize="1" noEditPoints="1" noAdjustHandles="1" noChangeArrowheads="1" noChangeShapeType="1" noTextEdit="1"/>
                </p:cNvSpPr>
                <p:nvPr/>
              </p:nvSpPr>
              <p:spPr>
                <a:xfrm>
                  <a:off x="5544069" y="3821976"/>
                  <a:ext cx="414130" cy="369332"/>
                </a:xfrm>
                <a:prstGeom prst="rect">
                  <a:avLst/>
                </a:prstGeom>
                <a:blipFill>
                  <a:blip r:embed="rId25"/>
                  <a:stretch>
                    <a:fillRect l="-11765" t="-6667" b="-26667"/>
                  </a:stretch>
                </a:blipFill>
              </p:spPr>
              <p:txBody>
                <a:bodyPr/>
                <a:lstStyle/>
                <a:p>
                  <a:r>
                    <a:rPr lang="en-US">
                      <a:noFill/>
                    </a:rPr>
                    <a:t> </a:t>
                  </a:r>
                </a:p>
              </p:txBody>
            </p:sp>
          </mc:Fallback>
        </mc:AlternateContent>
        <p:cxnSp>
          <p:nvCxnSpPr>
            <p:cNvPr id="170" name="Straight Connector 169">
              <a:extLst>
                <a:ext uri="{FF2B5EF4-FFF2-40B4-BE49-F238E27FC236}">
                  <a16:creationId xmlns:a16="http://schemas.microsoft.com/office/drawing/2014/main" id="{C5BFE68E-39D7-7C4F-9C14-7B01865C9051}"/>
                </a:ext>
              </a:extLst>
            </p:cNvPr>
            <p:cNvCxnSpPr>
              <a:cxnSpLocks/>
            </p:cNvCxnSpPr>
            <p:nvPr/>
          </p:nvCxnSpPr>
          <p:spPr>
            <a:xfrm>
              <a:off x="3725959" y="4817703"/>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46854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672352" y="504007"/>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348816" y="1400322"/>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348816" y="1400322"/>
                <a:ext cx="8478597" cy="4765172"/>
              </a:xfrm>
              <a:prstGeom prst="rect">
                <a:avLst/>
              </a:prstGeom>
              <a:blipFill>
                <a:blip r:embed="rId3"/>
                <a:stretch>
                  <a:fillRect l="-448" t="-266"/>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10995" y="3939884"/>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342191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endParaRPr lang="en-US" dirty="0"/>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11936"/>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883383" y="648959"/>
            <a:ext cx="3215767" cy="2895873"/>
            <a:chOff x="8732053" y="529813"/>
            <a:chExt cx="3215767" cy="289587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211615" y="52981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699554" y="3883638"/>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4601243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35076558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4098086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8705</TotalTime>
  <Words>7885</Words>
  <Application>Microsoft Macintosh PowerPoint</Application>
  <PresentationFormat>Widescreen</PresentationFormat>
  <Paragraphs>1788</Paragraphs>
  <Slides>98</Slides>
  <Notes>66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98</vt:i4>
      </vt:variant>
    </vt:vector>
  </HeadingPairs>
  <TitlesOfParts>
    <vt:vector size="105"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PowerPoint Presentation</vt:lpstr>
      <vt:lpstr>Some filter transfer functions</vt:lpstr>
      <vt:lpstr>Feedback networks</vt:lpstr>
      <vt:lpstr>PowerPoint Presentation</vt:lpstr>
      <vt:lpstr>More Oscillators</vt:lpstr>
      <vt:lpstr>More Oscillators</vt:lpstr>
      <vt:lpstr>RF Amp</vt:lpstr>
      <vt:lpstr>PLL</vt:lpstr>
      <vt:lpstr>PLL FM detector</vt:lpstr>
      <vt:lpstr>PowerPoint Presentation</vt:lpstr>
      <vt:lpstr>PowerPoint Presentation</vt:lpstr>
      <vt:lpstr>Another antenna model</vt:lpstr>
      <vt:lpstr>PowerPoint Presentation</vt:lpstr>
      <vt:lpstr>Morse</vt:lpstr>
      <vt:lpstr>Component data</vt:lpstr>
      <vt:lpstr>Color codes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1135</cp:revision>
  <dcterms:created xsi:type="dcterms:W3CDTF">2021-07-06T18:24:07Z</dcterms:created>
  <dcterms:modified xsi:type="dcterms:W3CDTF">2022-02-03T20:46:38Z</dcterms:modified>
</cp:coreProperties>
</file>